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58" r:id="rId5"/>
  </p:sldMasterIdLst>
  <p:notesMasterIdLst>
    <p:notesMasterId r:id="rId16"/>
  </p:notesMasterIdLst>
  <p:handoutMasterIdLst>
    <p:handoutMasterId r:id="rId17"/>
  </p:handoutMasterIdLst>
  <p:sldIdLst>
    <p:sldId id="1849" r:id="rId6"/>
    <p:sldId id="8204" r:id="rId7"/>
    <p:sldId id="8216" r:id="rId8"/>
    <p:sldId id="8219" r:id="rId9"/>
    <p:sldId id="8220" r:id="rId10"/>
    <p:sldId id="8217" r:id="rId11"/>
    <p:sldId id="8218" r:id="rId12"/>
    <p:sldId id="8221" r:id="rId13"/>
    <p:sldId id="8222" r:id="rId14"/>
    <p:sldId id="8215" r:id="rId1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quired slides" id="{F52E9CF3-C3E0-45E3-8771-C6388C62B5C4}">
          <p14:sldIdLst>
            <p14:sldId id="1849"/>
            <p14:sldId id="8204"/>
            <p14:sldId id="8216"/>
            <p14:sldId id="8219"/>
            <p14:sldId id="8220"/>
            <p14:sldId id="8217"/>
            <p14:sldId id="8218"/>
            <p14:sldId id="8221"/>
            <p14:sldId id="8222"/>
            <p14:sldId id="82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Jim Toland" initials="JT" lastIdx="1" clrIdx="4">
    <p:extLst>
      <p:ext uri="{19B8F6BF-5375-455C-9EA6-DF929625EA0E}">
        <p15:presenceInfo xmlns:p15="http://schemas.microsoft.com/office/powerpoint/2012/main" userId="S::jtoland@microsoft.com::7414cf3e-5047-47e9-8629-f05cf99e39c4" providerId="AD"/>
      </p:ext>
    </p:extLst>
  </p:cmAuthor>
  <p:cmAuthor id="4" name="Charles Christian" initials="CC" lastIdx="3" clrIdx="5">
    <p:extLst>
      <p:ext uri="{19B8F6BF-5375-455C-9EA6-DF929625EA0E}">
        <p15:presenceInfo xmlns:p15="http://schemas.microsoft.com/office/powerpoint/2012/main" userId="S::cchris@microsoft.com::c666a01c-b4a1-4389-9189-4d069158ebc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0000"/>
    <a:srgbClr val="BAD80A"/>
    <a:srgbClr val="003C6A"/>
    <a:srgbClr val="FFFFFF"/>
    <a:srgbClr val="0D0D0D"/>
    <a:srgbClr val="232323"/>
    <a:srgbClr val="1A1A1A"/>
    <a:srgbClr val="0078D4"/>
    <a:srgbClr val="107C1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4" autoAdjust="0"/>
    <p:restoredTop sz="82326" autoAdjust="0"/>
  </p:normalViewPr>
  <p:slideViewPr>
    <p:cSldViewPr snapToGrid="0">
      <p:cViewPr varScale="1">
        <p:scale>
          <a:sx n="129" d="100"/>
          <a:sy n="129" d="100"/>
        </p:scale>
        <p:origin x="270" y="132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82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en Clerbois" userId="08d6467e74096950" providerId="LiveId" clId="{B8E4251B-0D79-49B1-A104-3275343A64C0}"/>
    <pc:docChg chg="undo custSel addSld delSld modSld sldOrd modMainMaster modSection">
      <pc:chgData name="Adrien Clerbois" userId="08d6467e74096950" providerId="LiveId" clId="{B8E4251B-0D79-49B1-A104-3275343A64C0}" dt="2019-09-28T16:21:48.495" v="2039" actId="6549"/>
      <pc:docMkLst>
        <pc:docMk/>
      </pc:docMkLst>
      <pc:sldChg chg="del">
        <pc:chgData name="Adrien Clerbois" userId="08d6467e74096950" providerId="LiveId" clId="{B8E4251B-0D79-49B1-A104-3275343A64C0}" dt="2019-09-24T17:49:48.264" v="151" actId="47"/>
        <pc:sldMkLst>
          <pc:docMk/>
          <pc:sldMk cId="2710721816" sldId="1814"/>
        </pc:sldMkLst>
      </pc:sldChg>
      <pc:sldChg chg="addSp delSp modSp setBg">
        <pc:chgData name="Adrien Clerbois" userId="08d6467e74096950" providerId="LiveId" clId="{B8E4251B-0D79-49B1-A104-3275343A64C0}" dt="2019-09-24T17:41:47.472" v="102" actId="20577"/>
        <pc:sldMkLst>
          <pc:docMk/>
          <pc:sldMk cId="3143568648" sldId="1849"/>
        </pc:sldMkLst>
        <pc:spChg chg="add del mod">
          <ac:chgData name="Adrien Clerbois" userId="08d6467e74096950" providerId="LiveId" clId="{B8E4251B-0D79-49B1-A104-3275343A64C0}" dt="2019-09-24T17:37:39.837" v="5"/>
          <ac:spMkLst>
            <pc:docMk/>
            <pc:sldMk cId="3143568648" sldId="1849"/>
            <ac:spMk id="2" creationId="{676DBE03-D08F-47CB-BDE0-0BE57784179C}"/>
          </ac:spMkLst>
        </pc:spChg>
        <pc:spChg chg="add del mod">
          <ac:chgData name="Adrien Clerbois" userId="08d6467e74096950" providerId="LiveId" clId="{B8E4251B-0D79-49B1-A104-3275343A64C0}" dt="2019-09-24T17:37:39.837" v="5"/>
          <ac:spMkLst>
            <pc:docMk/>
            <pc:sldMk cId="3143568648" sldId="1849"/>
            <ac:spMk id="3" creationId="{DC918B59-FA72-4CB8-BB7E-1EC27FB2444D}"/>
          </ac:spMkLst>
        </pc:spChg>
        <pc:spChg chg="del mod">
          <ac:chgData name="Adrien Clerbois" userId="08d6467e74096950" providerId="LiveId" clId="{B8E4251B-0D79-49B1-A104-3275343A64C0}" dt="2019-09-24T17:37:08.068" v="1" actId="478"/>
          <ac:spMkLst>
            <pc:docMk/>
            <pc:sldMk cId="3143568648" sldId="1849"/>
            <ac:spMk id="4" creationId="{00000000-0000-0000-0000-000000000000}"/>
          </ac:spMkLst>
        </pc:spChg>
        <pc:spChg chg="del mod">
          <ac:chgData name="Adrien Clerbois" userId="08d6467e74096950" providerId="LiveId" clId="{B8E4251B-0D79-49B1-A104-3275343A64C0}" dt="2019-09-24T17:37:09.870" v="3" actId="478"/>
          <ac:spMkLst>
            <pc:docMk/>
            <pc:sldMk cId="3143568648" sldId="1849"/>
            <ac:spMk id="5" creationId="{00000000-0000-0000-0000-000000000000}"/>
          </ac:spMkLst>
        </pc:spChg>
        <pc:spChg chg="add mod">
          <ac:chgData name="Adrien Clerbois" userId="08d6467e74096950" providerId="LiveId" clId="{B8E4251B-0D79-49B1-A104-3275343A64C0}" dt="2019-09-24T17:41:28.096" v="33" actId="122"/>
          <ac:spMkLst>
            <pc:docMk/>
            <pc:sldMk cId="3143568648" sldId="1849"/>
            <ac:spMk id="6" creationId="{9FB98944-4B11-41B3-B0EC-629917047300}"/>
          </ac:spMkLst>
        </pc:spChg>
        <pc:spChg chg="add del mod">
          <ac:chgData name="Adrien Clerbois" userId="08d6467e74096950" providerId="LiveId" clId="{B8E4251B-0D79-49B1-A104-3275343A64C0}" dt="2019-09-24T17:37:59.431" v="19"/>
          <ac:spMkLst>
            <pc:docMk/>
            <pc:sldMk cId="3143568648" sldId="1849"/>
            <ac:spMk id="7" creationId="{8EC5CD5B-6F25-43D0-A7D2-A249BF57939E}"/>
          </ac:spMkLst>
        </pc:spChg>
        <pc:spChg chg="add mod">
          <ac:chgData name="Adrien Clerbois" userId="08d6467e74096950" providerId="LiveId" clId="{B8E4251B-0D79-49B1-A104-3275343A64C0}" dt="2019-09-24T17:41:47.472" v="102" actId="20577"/>
          <ac:spMkLst>
            <pc:docMk/>
            <pc:sldMk cId="3143568648" sldId="1849"/>
            <ac:spMk id="8" creationId="{0653136D-B060-4208-BBEC-6B498CBDC53D}"/>
          </ac:spMkLst>
        </pc:spChg>
      </pc:sldChg>
      <pc:sldChg chg="del">
        <pc:chgData name="Adrien Clerbois" userId="08d6467e74096950" providerId="LiveId" clId="{B8E4251B-0D79-49B1-A104-3275343A64C0}" dt="2019-09-24T17:49:48.264" v="151" actId="47"/>
        <pc:sldMkLst>
          <pc:docMk/>
          <pc:sldMk cId="3733712755" sldId="1850"/>
        </pc:sldMkLst>
      </pc:sldChg>
      <pc:sldChg chg="del">
        <pc:chgData name="Adrien Clerbois" userId="08d6467e74096950" providerId="LiveId" clId="{B8E4251B-0D79-49B1-A104-3275343A64C0}" dt="2019-09-24T17:49:48.264" v="151" actId="47"/>
        <pc:sldMkLst>
          <pc:docMk/>
          <pc:sldMk cId="4028547060" sldId="1851"/>
        </pc:sldMkLst>
      </pc:sldChg>
      <pc:sldChg chg="del">
        <pc:chgData name="Adrien Clerbois" userId="08d6467e74096950" providerId="LiveId" clId="{B8E4251B-0D79-49B1-A104-3275343A64C0}" dt="2019-09-24T17:49:48.264" v="151" actId="47"/>
        <pc:sldMkLst>
          <pc:docMk/>
          <pc:sldMk cId="3035938745" sldId="1852"/>
        </pc:sldMkLst>
      </pc:sldChg>
      <pc:sldChg chg="del">
        <pc:chgData name="Adrien Clerbois" userId="08d6467e74096950" providerId="LiveId" clId="{B8E4251B-0D79-49B1-A104-3275343A64C0}" dt="2019-09-24T17:49:48.264" v="151" actId="47"/>
        <pc:sldMkLst>
          <pc:docMk/>
          <pc:sldMk cId="1470938029" sldId="1853"/>
        </pc:sldMkLst>
      </pc:sldChg>
      <pc:sldChg chg="del">
        <pc:chgData name="Adrien Clerbois" userId="08d6467e74096950" providerId="LiveId" clId="{B8E4251B-0D79-49B1-A104-3275343A64C0}" dt="2019-09-24T17:49:48.264" v="151" actId="47"/>
        <pc:sldMkLst>
          <pc:docMk/>
          <pc:sldMk cId="1633499358" sldId="1855"/>
        </pc:sldMkLst>
      </pc:sldChg>
      <pc:sldChg chg="del">
        <pc:chgData name="Adrien Clerbois" userId="08d6467e74096950" providerId="LiveId" clId="{B8E4251B-0D79-49B1-A104-3275343A64C0}" dt="2019-09-24T17:49:48.264" v="151" actId="47"/>
        <pc:sldMkLst>
          <pc:docMk/>
          <pc:sldMk cId="2983770543" sldId="1856"/>
        </pc:sldMkLst>
      </pc:sldChg>
      <pc:sldChg chg="del">
        <pc:chgData name="Adrien Clerbois" userId="08d6467e74096950" providerId="LiveId" clId="{B8E4251B-0D79-49B1-A104-3275343A64C0}" dt="2019-09-24T17:49:48.264" v="151" actId="47"/>
        <pc:sldMkLst>
          <pc:docMk/>
          <pc:sldMk cId="1269401725" sldId="1857"/>
        </pc:sldMkLst>
      </pc:sldChg>
      <pc:sldChg chg="del">
        <pc:chgData name="Adrien Clerbois" userId="08d6467e74096950" providerId="LiveId" clId="{B8E4251B-0D79-49B1-A104-3275343A64C0}" dt="2019-09-24T17:49:48.264" v="151" actId="47"/>
        <pc:sldMkLst>
          <pc:docMk/>
          <pc:sldMk cId="4204358355" sldId="1858"/>
        </pc:sldMkLst>
      </pc:sldChg>
      <pc:sldChg chg="del">
        <pc:chgData name="Adrien Clerbois" userId="08d6467e74096950" providerId="LiveId" clId="{B8E4251B-0D79-49B1-A104-3275343A64C0}" dt="2019-09-24T17:49:48.264" v="151" actId="47"/>
        <pc:sldMkLst>
          <pc:docMk/>
          <pc:sldMk cId="140461331" sldId="1860"/>
        </pc:sldMkLst>
      </pc:sldChg>
      <pc:sldChg chg="del">
        <pc:chgData name="Adrien Clerbois" userId="08d6467e74096950" providerId="LiveId" clId="{B8E4251B-0D79-49B1-A104-3275343A64C0}" dt="2019-09-24T17:49:48.264" v="151" actId="47"/>
        <pc:sldMkLst>
          <pc:docMk/>
          <pc:sldMk cId="1437422550" sldId="1861"/>
        </pc:sldMkLst>
      </pc:sldChg>
      <pc:sldChg chg="del">
        <pc:chgData name="Adrien Clerbois" userId="08d6467e74096950" providerId="LiveId" clId="{B8E4251B-0D79-49B1-A104-3275343A64C0}" dt="2019-09-24T17:49:48.264" v="151" actId="47"/>
        <pc:sldMkLst>
          <pc:docMk/>
          <pc:sldMk cId="800955976" sldId="1862"/>
        </pc:sldMkLst>
      </pc:sldChg>
      <pc:sldChg chg="del">
        <pc:chgData name="Adrien Clerbois" userId="08d6467e74096950" providerId="LiveId" clId="{B8E4251B-0D79-49B1-A104-3275343A64C0}" dt="2019-09-24T17:49:48.264" v="151" actId="47"/>
        <pc:sldMkLst>
          <pc:docMk/>
          <pc:sldMk cId="3866314875" sldId="1864"/>
        </pc:sldMkLst>
      </pc:sldChg>
      <pc:sldChg chg="del">
        <pc:chgData name="Adrien Clerbois" userId="08d6467e74096950" providerId="LiveId" clId="{B8E4251B-0D79-49B1-A104-3275343A64C0}" dt="2019-09-24T17:49:48.264" v="151" actId="47"/>
        <pc:sldMkLst>
          <pc:docMk/>
          <pc:sldMk cId="1150268693" sldId="1865"/>
        </pc:sldMkLst>
      </pc:sldChg>
      <pc:sldChg chg="del">
        <pc:chgData name="Adrien Clerbois" userId="08d6467e74096950" providerId="LiveId" clId="{B8E4251B-0D79-49B1-A104-3275343A64C0}" dt="2019-09-24T17:49:48.264" v="151" actId="47"/>
        <pc:sldMkLst>
          <pc:docMk/>
          <pc:sldMk cId="329909590" sldId="1869"/>
        </pc:sldMkLst>
      </pc:sldChg>
      <pc:sldChg chg="del">
        <pc:chgData name="Adrien Clerbois" userId="08d6467e74096950" providerId="LiveId" clId="{B8E4251B-0D79-49B1-A104-3275343A64C0}" dt="2019-09-24T17:49:48.264" v="151" actId="47"/>
        <pc:sldMkLst>
          <pc:docMk/>
          <pc:sldMk cId="3372218732" sldId="4533"/>
        </pc:sldMkLst>
      </pc:sldChg>
      <pc:sldChg chg="addSp delSp modSp modNotesTx">
        <pc:chgData name="Adrien Clerbois" userId="08d6467e74096950" providerId="LiveId" clId="{B8E4251B-0D79-49B1-A104-3275343A64C0}" dt="2019-09-28T14:15:12.747" v="1666" actId="20577"/>
        <pc:sldMkLst>
          <pc:docMk/>
          <pc:sldMk cId="262593097" sldId="8204"/>
        </pc:sldMkLst>
        <pc:spChg chg="del mod">
          <ac:chgData name="Adrien Clerbois" userId="08d6467e74096950" providerId="LiveId" clId="{B8E4251B-0D79-49B1-A104-3275343A64C0}" dt="2019-09-24T17:49:59.903" v="154" actId="478"/>
          <ac:spMkLst>
            <pc:docMk/>
            <pc:sldMk cId="262593097" sldId="8204"/>
            <ac:spMk id="2" creationId="{5F2E4DD6-49FE-442F-B3C3-1CE67E59DFEA}"/>
          </ac:spMkLst>
        </pc:spChg>
        <pc:spChg chg="del">
          <ac:chgData name="Adrien Clerbois" userId="08d6467e74096950" providerId="LiveId" clId="{B8E4251B-0D79-49B1-A104-3275343A64C0}" dt="2019-09-24T17:50:08.302" v="163" actId="478"/>
          <ac:spMkLst>
            <pc:docMk/>
            <pc:sldMk cId="262593097" sldId="8204"/>
            <ac:spMk id="4" creationId="{E74D4C9D-E541-4FC6-899E-4F8906E51483}"/>
          </ac:spMkLst>
        </pc:spChg>
        <pc:spChg chg="del">
          <ac:chgData name="Adrien Clerbois" userId="08d6467e74096950" providerId="LiveId" clId="{B8E4251B-0D79-49B1-A104-3275343A64C0}" dt="2019-09-24T17:50:08.302" v="163" actId="478"/>
          <ac:spMkLst>
            <pc:docMk/>
            <pc:sldMk cId="262593097" sldId="8204"/>
            <ac:spMk id="5" creationId="{2CE79707-9AB2-4122-BF8C-49EA74603D3A}"/>
          </ac:spMkLst>
        </pc:spChg>
        <pc:spChg chg="add del mod">
          <ac:chgData name="Adrien Clerbois" userId="08d6467e74096950" providerId="LiveId" clId="{B8E4251B-0D79-49B1-A104-3275343A64C0}" dt="2019-09-24T17:50:08.302" v="163" actId="478"/>
          <ac:spMkLst>
            <pc:docMk/>
            <pc:sldMk cId="262593097" sldId="8204"/>
            <ac:spMk id="7" creationId="{ECEF268E-4216-465A-95AB-629EDC9160F9}"/>
          </ac:spMkLst>
        </pc:spChg>
        <pc:spChg chg="add del mod">
          <ac:chgData name="Adrien Clerbois" userId="08d6467e74096950" providerId="LiveId" clId="{B8E4251B-0D79-49B1-A104-3275343A64C0}" dt="2019-09-24T17:50:26.222" v="164" actId="478"/>
          <ac:spMkLst>
            <pc:docMk/>
            <pc:sldMk cId="262593097" sldId="8204"/>
            <ac:spMk id="10" creationId="{6CA95D43-0FD6-4E1B-A9DF-91E37152B12E}"/>
          </ac:spMkLst>
        </pc:spChg>
        <pc:spChg chg="add del">
          <ac:chgData name="Adrien Clerbois" userId="08d6467e74096950" providerId="LiveId" clId="{B8E4251B-0D79-49B1-A104-3275343A64C0}" dt="2019-09-24T17:53:07.554" v="481"/>
          <ac:spMkLst>
            <pc:docMk/>
            <pc:sldMk cId="262593097" sldId="8204"/>
            <ac:spMk id="11" creationId="{ABAEDBC4-032E-4464-B8DB-1F4330AB72DB}"/>
          </ac:spMkLst>
        </pc:spChg>
        <pc:spChg chg="del">
          <ac:chgData name="Adrien Clerbois" userId="08d6467e74096950" providerId="LiveId" clId="{B8E4251B-0D79-49B1-A104-3275343A64C0}" dt="2019-09-24T17:50:08.302" v="163" actId="478"/>
          <ac:spMkLst>
            <pc:docMk/>
            <pc:sldMk cId="262593097" sldId="8204"/>
            <ac:spMk id="12" creationId="{F91CBFD8-537B-46BC-B1EC-6D54EC765752}"/>
          </ac:spMkLst>
        </pc:spChg>
        <pc:spChg chg="add del">
          <ac:chgData name="Adrien Clerbois" userId="08d6467e74096950" providerId="LiveId" clId="{B8E4251B-0D79-49B1-A104-3275343A64C0}" dt="2019-09-24T17:53:16.399" v="483" actId="478"/>
          <ac:spMkLst>
            <pc:docMk/>
            <pc:sldMk cId="262593097" sldId="8204"/>
            <ac:spMk id="13" creationId="{F69D2947-1205-4B31-B5B5-42EB65639BC4}"/>
          </ac:spMkLst>
        </pc:spChg>
        <pc:spChg chg="add del">
          <ac:chgData name="Adrien Clerbois" userId="08d6467e74096950" providerId="LiveId" clId="{B8E4251B-0D79-49B1-A104-3275343A64C0}" dt="2019-09-24T17:53:45.295" v="485" actId="478"/>
          <ac:spMkLst>
            <pc:docMk/>
            <pc:sldMk cId="262593097" sldId="8204"/>
            <ac:spMk id="14" creationId="{49301C1B-3CFE-471C-A665-A3EE85A6DBC0}"/>
          </ac:spMkLst>
        </pc:spChg>
        <pc:spChg chg="del mod">
          <ac:chgData name="Adrien Clerbois" userId="08d6467e74096950" providerId="LiveId" clId="{B8E4251B-0D79-49B1-A104-3275343A64C0}" dt="2019-09-24T17:50:06.862" v="162" actId="478"/>
          <ac:spMkLst>
            <pc:docMk/>
            <pc:sldMk cId="262593097" sldId="8204"/>
            <ac:spMk id="15" creationId="{236CDB15-C30E-4EAC-AE1A-97D1902602AF}"/>
          </ac:spMkLst>
        </pc:spChg>
        <pc:spChg chg="add del mod">
          <ac:chgData name="Adrien Clerbois" userId="08d6467e74096950" providerId="LiveId" clId="{B8E4251B-0D79-49B1-A104-3275343A64C0}" dt="2019-09-24T17:53:58.672" v="488" actId="478"/>
          <ac:spMkLst>
            <pc:docMk/>
            <pc:sldMk cId="262593097" sldId="8204"/>
            <ac:spMk id="16" creationId="{0B836C81-95D0-42FB-9A21-0A7A1ABB7B81}"/>
          </ac:spMkLst>
        </pc:spChg>
        <pc:spChg chg="del">
          <ac:chgData name="Adrien Clerbois" userId="08d6467e74096950" providerId="LiveId" clId="{B8E4251B-0D79-49B1-A104-3275343A64C0}" dt="2019-09-24T17:50:27.087" v="166" actId="478"/>
          <ac:spMkLst>
            <pc:docMk/>
            <pc:sldMk cId="262593097" sldId="8204"/>
            <ac:spMk id="17" creationId="{4B85DB39-6F1A-46F2-9F63-B8E093B1E4A5}"/>
          </ac:spMkLst>
        </pc:spChg>
        <pc:spChg chg="del">
          <ac:chgData name="Adrien Clerbois" userId="08d6467e74096950" providerId="LiveId" clId="{B8E4251B-0D79-49B1-A104-3275343A64C0}" dt="2019-09-24T17:50:03.566" v="160" actId="478"/>
          <ac:spMkLst>
            <pc:docMk/>
            <pc:sldMk cId="262593097" sldId="8204"/>
            <ac:spMk id="18" creationId="{25784F8B-315C-4531-9140-C51B283EE565}"/>
          </ac:spMkLst>
        </pc:spChg>
        <pc:spChg chg="del">
          <ac:chgData name="Adrien Clerbois" userId="08d6467e74096950" providerId="LiveId" clId="{B8E4251B-0D79-49B1-A104-3275343A64C0}" dt="2019-09-24T17:50:00.383" v="155" actId="478"/>
          <ac:spMkLst>
            <pc:docMk/>
            <pc:sldMk cId="262593097" sldId="8204"/>
            <ac:spMk id="19" creationId="{B1F374C2-3196-495E-BF4B-99BAE235F565}"/>
          </ac:spMkLst>
        </pc:spChg>
        <pc:spChg chg="del">
          <ac:chgData name="Adrien Clerbois" userId="08d6467e74096950" providerId="LiveId" clId="{B8E4251B-0D79-49B1-A104-3275343A64C0}" dt="2019-09-24T17:50:02.951" v="159" actId="478"/>
          <ac:spMkLst>
            <pc:docMk/>
            <pc:sldMk cId="262593097" sldId="8204"/>
            <ac:spMk id="20" creationId="{1ABE3A8E-A6F2-403F-8A57-6D2919108D31}"/>
          </ac:spMkLst>
        </pc:spChg>
        <pc:spChg chg="del">
          <ac:chgData name="Adrien Clerbois" userId="08d6467e74096950" providerId="LiveId" clId="{B8E4251B-0D79-49B1-A104-3275343A64C0}" dt="2019-09-24T17:50:01.294" v="157" actId="478"/>
          <ac:spMkLst>
            <pc:docMk/>
            <pc:sldMk cId="262593097" sldId="8204"/>
            <ac:spMk id="21" creationId="{13FF2FEA-6522-4C24-9A0C-F6EE78ABAB85}"/>
          </ac:spMkLst>
        </pc:spChg>
        <pc:spChg chg="del">
          <ac:chgData name="Adrien Clerbois" userId="08d6467e74096950" providerId="LiveId" clId="{B8E4251B-0D79-49B1-A104-3275343A64C0}" dt="2019-09-24T17:50:00.847" v="156" actId="478"/>
          <ac:spMkLst>
            <pc:docMk/>
            <pc:sldMk cId="262593097" sldId="8204"/>
            <ac:spMk id="22" creationId="{6A67BD52-5A13-40B2-9BB4-826702DB7085}"/>
          </ac:spMkLst>
        </pc:spChg>
        <pc:spChg chg="del">
          <ac:chgData name="Adrien Clerbois" userId="08d6467e74096950" providerId="LiveId" clId="{B8E4251B-0D79-49B1-A104-3275343A64C0}" dt="2019-09-24T17:50:02.591" v="158" actId="478"/>
          <ac:spMkLst>
            <pc:docMk/>
            <pc:sldMk cId="262593097" sldId="8204"/>
            <ac:spMk id="23" creationId="{DBB8993E-56D8-4F28-9E46-B0258CB24237}"/>
          </ac:spMkLst>
        </pc:spChg>
        <pc:spChg chg="del">
          <ac:chgData name="Adrien Clerbois" userId="08d6467e74096950" providerId="LiveId" clId="{B8E4251B-0D79-49B1-A104-3275343A64C0}" dt="2019-09-24T17:50:28.783" v="167" actId="478"/>
          <ac:spMkLst>
            <pc:docMk/>
            <pc:sldMk cId="262593097" sldId="8204"/>
            <ac:spMk id="24" creationId="{9AE5F6AC-4533-4C55-B225-7DC4FB266CB5}"/>
          </ac:spMkLst>
        </pc:spChg>
        <pc:spChg chg="del">
          <ac:chgData name="Adrien Clerbois" userId="08d6467e74096950" providerId="LiveId" clId="{B8E4251B-0D79-49B1-A104-3275343A64C0}" dt="2019-09-24T17:50:08.302" v="163" actId="478"/>
          <ac:spMkLst>
            <pc:docMk/>
            <pc:sldMk cId="262593097" sldId="8204"/>
            <ac:spMk id="25" creationId="{DD850249-DE39-4BAD-BCD8-3C486D0EC354}"/>
          </ac:spMkLst>
        </pc:spChg>
        <pc:spChg chg="del">
          <ac:chgData name="Adrien Clerbois" userId="08d6467e74096950" providerId="LiveId" clId="{B8E4251B-0D79-49B1-A104-3275343A64C0}" dt="2019-09-24T17:50:08.302" v="163" actId="478"/>
          <ac:spMkLst>
            <pc:docMk/>
            <pc:sldMk cId="262593097" sldId="8204"/>
            <ac:spMk id="26" creationId="{192F2F34-CED3-4204-A916-B76322087AE1}"/>
          </ac:spMkLst>
        </pc:spChg>
        <pc:spChg chg="del">
          <ac:chgData name="Adrien Clerbois" userId="08d6467e74096950" providerId="LiveId" clId="{B8E4251B-0D79-49B1-A104-3275343A64C0}" dt="2019-09-24T17:50:08.302" v="163" actId="478"/>
          <ac:spMkLst>
            <pc:docMk/>
            <pc:sldMk cId="262593097" sldId="8204"/>
            <ac:spMk id="27" creationId="{16BB9B24-1013-4433-9D28-9C448AC349A7}"/>
          </ac:spMkLst>
        </pc:spChg>
        <pc:spChg chg="del">
          <ac:chgData name="Adrien Clerbois" userId="08d6467e74096950" providerId="LiveId" clId="{B8E4251B-0D79-49B1-A104-3275343A64C0}" dt="2019-09-24T17:50:08.302" v="163" actId="478"/>
          <ac:spMkLst>
            <pc:docMk/>
            <pc:sldMk cId="262593097" sldId="8204"/>
            <ac:spMk id="28" creationId="{DBA12B45-6AEC-48FB-8A23-F7F4325A9B7F}"/>
          </ac:spMkLst>
        </pc:spChg>
        <pc:spChg chg="del">
          <ac:chgData name="Adrien Clerbois" userId="08d6467e74096950" providerId="LiveId" clId="{B8E4251B-0D79-49B1-A104-3275343A64C0}" dt="2019-09-24T17:50:08.302" v="163" actId="478"/>
          <ac:spMkLst>
            <pc:docMk/>
            <pc:sldMk cId="262593097" sldId="8204"/>
            <ac:spMk id="29" creationId="{C8782AE3-FEB3-47A9-84A0-B9CBAA892082}"/>
          </ac:spMkLst>
        </pc:spChg>
        <pc:spChg chg="del">
          <ac:chgData name="Adrien Clerbois" userId="08d6467e74096950" providerId="LiveId" clId="{B8E4251B-0D79-49B1-A104-3275343A64C0}" dt="2019-09-24T17:50:08.302" v="163" actId="478"/>
          <ac:spMkLst>
            <pc:docMk/>
            <pc:sldMk cId="262593097" sldId="8204"/>
            <ac:spMk id="30" creationId="{0C016F8B-3531-4D07-9F1D-2D61AAEE3CA9}"/>
          </ac:spMkLst>
        </pc:spChg>
        <pc:spChg chg="del">
          <ac:chgData name="Adrien Clerbois" userId="08d6467e74096950" providerId="LiveId" clId="{B8E4251B-0D79-49B1-A104-3275343A64C0}" dt="2019-09-24T17:50:08.302" v="163" actId="478"/>
          <ac:spMkLst>
            <pc:docMk/>
            <pc:sldMk cId="262593097" sldId="8204"/>
            <ac:spMk id="31" creationId="{100A751D-C5C1-49A1-B420-0282F6139EAC}"/>
          </ac:spMkLst>
        </pc:spChg>
        <pc:spChg chg="add del mod">
          <ac:chgData name="Adrien Clerbois" userId="08d6467e74096950" providerId="LiveId" clId="{B8E4251B-0D79-49B1-A104-3275343A64C0}" dt="2019-09-24T18:45:18.865" v="1505" actId="478"/>
          <ac:spMkLst>
            <pc:docMk/>
            <pc:sldMk cId="262593097" sldId="8204"/>
            <ac:spMk id="34" creationId="{934B6A5E-613E-4E9C-8213-669B218C1A20}"/>
          </ac:spMkLst>
        </pc:spChg>
        <pc:spChg chg="add del mod">
          <ac:chgData name="Adrien Clerbois" userId="08d6467e74096950" providerId="LiveId" clId="{B8E4251B-0D79-49B1-A104-3275343A64C0}" dt="2019-09-24T18:08:16.575" v="807" actId="478"/>
          <ac:spMkLst>
            <pc:docMk/>
            <pc:sldMk cId="262593097" sldId="8204"/>
            <ac:spMk id="35" creationId="{C58259DD-827C-4303-BF4F-F99E5FFD950B}"/>
          </ac:spMkLst>
        </pc:spChg>
        <pc:spChg chg="add del mod">
          <ac:chgData name="Adrien Clerbois" userId="08d6467e74096950" providerId="LiveId" clId="{B8E4251B-0D79-49B1-A104-3275343A64C0}" dt="2019-09-24T18:45:20.478" v="1506" actId="478"/>
          <ac:spMkLst>
            <pc:docMk/>
            <pc:sldMk cId="262593097" sldId="8204"/>
            <ac:spMk id="36" creationId="{71C3291F-84CE-4F44-85EE-950A35FE445C}"/>
          </ac:spMkLst>
        </pc:spChg>
        <pc:grpChg chg="del">
          <ac:chgData name="Adrien Clerbois" userId="08d6467e74096950" providerId="LiveId" clId="{B8E4251B-0D79-49B1-A104-3275343A64C0}" dt="2019-09-24T17:49:58.879" v="153" actId="478"/>
          <ac:grpSpMkLst>
            <pc:docMk/>
            <pc:sldMk cId="262593097" sldId="8204"/>
            <ac:grpSpMk id="6" creationId="{4DE4B154-FDE0-4104-A68F-319F5D627BDF}"/>
          </ac:grpSpMkLst>
        </pc:grpChg>
        <pc:picChg chg="add mod">
          <ac:chgData name="Adrien Clerbois" userId="08d6467e74096950" providerId="LiveId" clId="{B8E4251B-0D79-49B1-A104-3275343A64C0}" dt="2019-09-24T17:51:26.113" v="173" actId="14100"/>
          <ac:picMkLst>
            <pc:docMk/>
            <pc:sldMk cId="262593097" sldId="8204"/>
            <ac:picMk id="2050" creationId="{A94DDBDF-A7C1-42DE-B19E-34821B74D20C}"/>
          </ac:picMkLst>
        </pc:picChg>
        <pc:picChg chg="add del mod">
          <ac:chgData name="Adrien Clerbois" userId="08d6467e74096950" providerId="LiveId" clId="{B8E4251B-0D79-49B1-A104-3275343A64C0}" dt="2019-09-24T17:53:05.679" v="479" actId="478"/>
          <ac:picMkLst>
            <pc:docMk/>
            <pc:sldMk cId="262593097" sldId="8204"/>
            <ac:picMk id="2052" creationId="{5AD61C67-2101-4EB1-9F88-0C00690448A0}"/>
          </ac:picMkLst>
        </pc:picChg>
        <pc:picChg chg="add del mod">
          <ac:chgData name="Adrien Clerbois" userId="08d6467e74096950" providerId="LiveId" clId="{B8E4251B-0D79-49B1-A104-3275343A64C0}" dt="2019-09-24T18:07:39.873" v="802" actId="478"/>
          <ac:picMkLst>
            <pc:docMk/>
            <pc:sldMk cId="262593097" sldId="8204"/>
            <ac:picMk id="2058" creationId="{073FA821-2F94-4536-9C2C-8E83890A08D9}"/>
          </ac:picMkLst>
        </pc:picChg>
        <pc:picChg chg="add del mod">
          <ac:chgData name="Adrien Clerbois" userId="08d6467e74096950" providerId="LiveId" clId="{B8E4251B-0D79-49B1-A104-3275343A64C0}" dt="2019-09-24T18:07:40.282" v="803" actId="478"/>
          <ac:picMkLst>
            <pc:docMk/>
            <pc:sldMk cId="262593097" sldId="8204"/>
            <ac:picMk id="2060" creationId="{6D4C164D-8F0F-40D5-9682-3CC639B17152}"/>
          </ac:picMkLst>
        </pc:picChg>
        <pc:picChg chg="add mod">
          <ac:chgData name="Adrien Clerbois" userId="08d6467e74096950" providerId="LiveId" clId="{B8E4251B-0D79-49B1-A104-3275343A64C0}" dt="2019-09-24T18:07:44.046" v="805" actId="1076"/>
          <ac:picMkLst>
            <pc:docMk/>
            <pc:sldMk cId="262593097" sldId="8204"/>
            <ac:picMk id="2062" creationId="{F6D04AF5-B864-48A3-98A1-1E786FEEE867}"/>
          </ac:picMkLst>
        </pc:picChg>
        <pc:cxnChg chg="del">
          <ac:chgData name="Adrien Clerbois" userId="08d6467e74096950" providerId="LiveId" clId="{B8E4251B-0D79-49B1-A104-3275343A64C0}" dt="2019-09-24T17:50:26.766" v="165" actId="478"/>
          <ac:cxnSpMkLst>
            <pc:docMk/>
            <pc:sldMk cId="262593097" sldId="8204"/>
            <ac:cxnSpMk id="32" creationId="{9745050F-26F0-4A1F-A882-4A6C1585F970}"/>
          </ac:cxnSpMkLst>
        </pc:cxnChg>
        <pc:cxnChg chg="del">
          <ac:chgData name="Adrien Clerbois" userId="08d6467e74096950" providerId="LiveId" clId="{B8E4251B-0D79-49B1-A104-3275343A64C0}" dt="2019-09-24T17:50:08.302" v="163" actId="478"/>
          <ac:cxnSpMkLst>
            <pc:docMk/>
            <pc:sldMk cId="262593097" sldId="8204"/>
            <ac:cxnSpMk id="33" creationId="{ED230C66-BC0F-4BF4-851F-B8E788DD5770}"/>
          </ac:cxnSpMkLst>
        </pc:cxnChg>
      </pc:sldChg>
      <pc:sldChg chg="del">
        <pc:chgData name="Adrien Clerbois" userId="08d6467e74096950" providerId="LiveId" clId="{B8E4251B-0D79-49B1-A104-3275343A64C0}" dt="2019-09-24T17:49:48.264" v="151" actId="47"/>
        <pc:sldMkLst>
          <pc:docMk/>
          <pc:sldMk cId="3958611680" sldId="8210"/>
        </pc:sldMkLst>
      </pc:sldChg>
      <pc:sldChg chg="del">
        <pc:chgData name="Adrien Clerbois" userId="08d6467e74096950" providerId="LiveId" clId="{B8E4251B-0D79-49B1-A104-3275343A64C0}" dt="2019-09-24T17:49:48.264" v="151" actId="47"/>
        <pc:sldMkLst>
          <pc:docMk/>
          <pc:sldMk cId="1802815164" sldId="8211"/>
        </pc:sldMkLst>
      </pc:sldChg>
      <pc:sldChg chg="del">
        <pc:chgData name="Adrien Clerbois" userId="08d6467e74096950" providerId="LiveId" clId="{B8E4251B-0D79-49B1-A104-3275343A64C0}" dt="2019-09-24T17:49:48.264" v="151" actId="47"/>
        <pc:sldMkLst>
          <pc:docMk/>
          <pc:sldMk cId="3471942758" sldId="8212"/>
        </pc:sldMkLst>
      </pc:sldChg>
      <pc:sldChg chg="del">
        <pc:chgData name="Adrien Clerbois" userId="08d6467e74096950" providerId="LiveId" clId="{B8E4251B-0D79-49B1-A104-3275343A64C0}" dt="2019-09-24T17:49:48.264" v="151" actId="47"/>
        <pc:sldMkLst>
          <pc:docMk/>
          <pc:sldMk cId="1102092154" sldId="8213"/>
        </pc:sldMkLst>
      </pc:sldChg>
      <pc:sldChg chg="del">
        <pc:chgData name="Adrien Clerbois" userId="08d6467e74096950" providerId="LiveId" clId="{B8E4251B-0D79-49B1-A104-3275343A64C0}" dt="2019-09-24T17:49:48.264" v="151" actId="47"/>
        <pc:sldMkLst>
          <pc:docMk/>
          <pc:sldMk cId="2995797106" sldId="8214"/>
        </pc:sldMkLst>
      </pc:sldChg>
      <pc:sldChg chg="add del">
        <pc:chgData name="Adrien Clerbois" userId="08d6467e74096950" providerId="LiveId" clId="{B8E4251B-0D79-49B1-A104-3275343A64C0}" dt="2019-09-24T17:56:50.228" v="502"/>
        <pc:sldMkLst>
          <pc:docMk/>
          <pc:sldMk cId="2615130578" sldId="8216"/>
        </pc:sldMkLst>
      </pc:sldChg>
      <pc:sldChg chg="addSp delSp modSp add">
        <pc:chgData name="Adrien Clerbois" userId="08d6467e74096950" providerId="LiveId" clId="{B8E4251B-0D79-49B1-A104-3275343A64C0}" dt="2019-09-24T21:01:19.346" v="1509" actId="20577"/>
        <pc:sldMkLst>
          <pc:docMk/>
          <pc:sldMk cId="3785554336" sldId="8216"/>
        </pc:sldMkLst>
        <pc:spChg chg="mod">
          <ac:chgData name="Adrien Clerbois" userId="08d6467e74096950" providerId="LiveId" clId="{B8E4251B-0D79-49B1-A104-3275343A64C0}" dt="2019-09-24T21:01:19.346" v="1509" actId="20577"/>
          <ac:spMkLst>
            <pc:docMk/>
            <pc:sldMk cId="3785554336" sldId="8216"/>
            <ac:spMk id="2" creationId="{788294BC-2824-41E3-A6A0-87736ACE517E}"/>
          </ac:spMkLst>
        </pc:spChg>
        <pc:spChg chg="mod">
          <ac:chgData name="Adrien Clerbois" userId="08d6467e74096950" providerId="LiveId" clId="{B8E4251B-0D79-49B1-A104-3275343A64C0}" dt="2019-09-24T18:36:38.351" v="1211" actId="14100"/>
          <ac:spMkLst>
            <pc:docMk/>
            <pc:sldMk cId="3785554336" sldId="8216"/>
            <ac:spMk id="3" creationId="{21A28B25-380C-47B8-874B-48B95AA9FF95}"/>
          </ac:spMkLst>
        </pc:spChg>
        <pc:spChg chg="add del">
          <ac:chgData name="Adrien Clerbois" userId="08d6467e74096950" providerId="LiveId" clId="{B8E4251B-0D79-49B1-A104-3275343A64C0}" dt="2019-09-24T18:02:31.942" v="749"/>
          <ac:spMkLst>
            <pc:docMk/>
            <pc:sldMk cId="3785554336" sldId="8216"/>
            <ac:spMk id="4" creationId="{511D48D6-3F3A-4B57-ADB6-DE914332ABE9}"/>
          </ac:spMkLst>
        </pc:spChg>
        <pc:spChg chg="add del">
          <ac:chgData name="Adrien Clerbois" userId="08d6467e74096950" providerId="LiveId" clId="{B8E4251B-0D79-49B1-A104-3275343A64C0}" dt="2019-09-24T18:02:34.575" v="751"/>
          <ac:spMkLst>
            <pc:docMk/>
            <pc:sldMk cId="3785554336" sldId="8216"/>
            <ac:spMk id="5" creationId="{DA101E99-72B0-4FED-9C16-CC1F81EC0627}"/>
          </ac:spMkLst>
        </pc:spChg>
        <pc:spChg chg="add del">
          <ac:chgData name="Adrien Clerbois" userId="08d6467e74096950" providerId="LiveId" clId="{B8E4251B-0D79-49B1-A104-3275343A64C0}" dt="2019-09-24T18:02:36.163" v="753"/>
          <ac:spMkLst>
            <pc:docMk/>
            <pc:sldMk cId="3785554336" sldId="8216"/>
            <ac:spMk id="6" creationId="{C406069E-6243-414B-8021-740CD9F761D0}"/>
          </ac:spMkLst>
        </pc:spChg>
        <pc:spChg chg="add del mod">
          <ac:chgData name="Adrien Clerbois" userId="08d6467e74096950" providerId="LiveId" clId="{B8E4251B-0D79-49B1-A104-3275343A64C0}" dt="2019-09-24T18:35:40.264" v="1157"/>
          <ac:spMkLst>
            <pc:docMk/>
            <pc:sldMk cId="3785554336" sldId="8216"/>
            <ac:spMk id="7" creationId="{488454DB-E1C1-4D50-895F-E835E442D6C4}"/>
          </ac:spMkLst>
        </pc:spChg>
        <pc:spChg chg="add del mod">
          <ac:chgData name="Adrien Clerbois" userId="08d6467e74096950" providerId="LiveId" clId="{B8E4251B-0D79-49B1-A104-3275343A64C0}" dt="2019-09-24T18:36:21.791" v="1205" actId="478"/>
          <ac:spMkLst>
            <pc:docMk/>
            <pc:sldMk cId="3785554336" sldId="8216"/>
            <ac:spMk id="10" creationId="{D11C72FF-2B3A-419F-8E99-C3BECFE57D37}"/>
          </ac:spMkLst>
        </pc:spChg>
        <pc:picChg chg="add mod">
          <ac:chgData name="Adrien Clerbois" userId="08d6467e74096950" providerId="LiveId" clId="{B8E4251B-0D79-49B1-A104-3275343A64C0}" dt="2019-09-24T18:35:40.264" v="1157"/>
          <ac:picMkLst>
            <pc:docMk/>
            <pc:sldMk cId="3785554336" sldId="8216"/>
            <ac:picMk id="9" creationId="{0F0E141B-697D-47CB-828A-49867C969F23}"/>
          </ac:picMkLst>
        </pc:picChg>
        <pc:picChg chg="add mod">
          <ac:chgData name="Adrien Clerbois" userId="08d6467e74096950" providerId="LiveId" clId="{B8E4251B-0D79-49B1-A104-3275343A64C0}" dt="2019-09-24T18:36:32.423" v="1209" actId="1076"/>
          <ac:picMkLst>
            <pc:docMk/>
            <pc:sldMk cId="3785554336" sldId="8216"/>
            <ac:picMk id="3079" creationId="{AFAC4DBF-5692-436C-ABB6-1B780522E925}"/>
          </ac:picMkLst>
        </pc:picChg>
      </pc:sldChg>
      <pc:sldChg chg="addSp delSp modSp add">
        <pc:chgData name="Adrien Clerbois" userId="08d6467e74096950" providerId="LiveId" clId="{B8E4251B-0D79-49B1-A104-3275343A64C0}" dt="2019-09-28T14:12:13.517" v="1598" actId="5793"/>
        <pc:sldMkLst>
          <pc:docMk/>
          <pc:sldMk cId="1477316333" sldId="8217"/>
        </pc:sldMkLst>
        <pc:spChg chg="del">
          <ac:chgData name="Adrien Clerbois" userId="08d6467e74096950" providerId="LiveId" clId="{B8E4251B-0D79-49B1-A104-3275343A64C0}" dt="2019-09-24T18:31:18.626" v="901"/>
          <ac:spMkLst>
            <pc:docMk/>
            <pc:sldMk cId="1477316333" sldId="8217"/>
            <ac:spMk id="2" creationId="{52A145C7-F262-43E3-9DFE-A2677C19794F}"/>
          </ac:spMkLst>
        </pc:spChg>
        <pc:spChg chg="del">
          <ac:chgData name="Adrien Clerbois" userId="08d6467e74096950" providerId="LiveId" clId="{B8E4251B-0D79-49B1-A104-3275343A64C0}" dt="2019-09-24T18:31:18.626" v="901"/>
          <ac:spMkLst>
            <pc:docMk/>
            <pc:sldMk cId="1477316333" sldId="8217"/>
            <ac:spMk id="3" creationId="{745E2CAC-C498-47C6-A708-AF58C8EA98F6}"/>
          </ac:spMkLst>
        </pc:spChg>
        <pc:spChg chg="del">
          <ac:chgData name="Adrien Clerbois" userId="08d6467e74096950" providerId="LiveId" clId="{B8E4251B-0D79-49B1-A104-3275343A64C0}" dt="2019-09-24T18:31:18.626" v="901"/>
          <ac:spMkLst>
            <pc:docMk/>
            <pc:sldMk cId="1477316333" sldId="8217"/>
            <ac:spMk id="4" creationId="{C42F5558-F515-44F9-A400-236B830DF6F0}"/>
          </ac:spMkLst>
        </pc:spChg>
        <pc:spChg chg="add mod">
          <ac:chgData name="Adrien Clerbois" userId="08d6467e74096950" providerId="LiveId" clId="{B8E4251B-0D79-49B1-A104-3275343A64C0}" dt="2019-09-24T18:31:29.247" v="955" actId="20577"/>
          <ac:spMkLst>
            <pc:docMk/>
            <pc:sldMk cId="1477316333" sldId="8217"/>
            <ac:spMk id="5" creationId="{5697885F-FD37-4D8C-9206-5641EEEEB560}"/>
          </ac:spMkLst>
        </pc:spChg>
        <pc:spChg chg="add mod">
          <ac:chgData name="Adrien Clerbois" userId="08d6467e74096950" providerId="LiveId" clId="{B8E4251B-0D79-49B1-A104-3275343A64C0}" dt="2019-09-28T14:12:13.517" v="1598" actId="5793"/>
          <ac:spMkLst>
            <pc:docMk/>
            <pc:sldMk cId="1477316333" sldId="8217"/>
            <ac:spMk id="6" creationId="{DF242829-D49C-40F6-8878-DE44DE73F2D3}"/>
          </ac:spMkLst>
        </pc:spChg>
        <pc:spChg chg="add mod">
          <ac:chgData name="Adrien Clerbois" userId="08d6467e74096950" providerId="LiveId" clId="{B8E4251B-0D79-49B1-A104-3275343A64C0}" dt="2019-09-24T18:38:07.988" v="1221" actId="20577"/>
          <ac:spMkLst>
            <pc:docMk/>
            <pc:sldMk cId="1477316333" sldId="8217"/>
            <ac:spMk id="7" creationId="{3F9267EB-AF8F-4B16-9B5A-23C26D2A61E0}"/>
          </ac:spMkLst>
        </pc:spChg>
      </pc:sldChg>
      <pc:sldChg chg="addSp delSp modSp add">
        <pc:chgData name="Adrien Clerbois" userId="08d6467e74096950" providerId="LiveId" clId="{B8E4251B-0D79-49B1-A104-3275343A64C0}" dt="2019-09-28T14:26:08.299" v="1941" actId="20577"/>
        <pc:sldMkLst>
          <pc:docMk/>
          <pc:sldMk cId="4037349476" sldId="8218"/>
        </pc:sldMkLst>
        <pc:spChg chg="mod">
          <ac:chgData name="Adrien Clerbois" userId="08d6467e74096950" providerId="LiveId" clId="{B8E4251B-0D79-49B1-A104-3275343A64C0}" dt="2019-09-28T14:23:33.181" v="1854" actId="5793"/>
          <ac:spMkLst>
            <pc:docMk/>
            <pc:sldMk cId="4037349476" sldId="8218"/>
            <ac:spMk id="2" creationId="{454E3273-F527-4390-A609-6266C2973E65}"/>
          </ac:spMkLst>
        </pc:spChg>
        <pc:spChg chg="del">
          <ac:chgData name="Adrien Clerbois" userId="08d6467e74096950" providerId="LiveId" clId="{B8E4251B-0D79-49B1-A104-3275343A64C0}" dt="2019-09-28T14:23:51.872" v="1858"/>
          <ac:spMkLst>
            <pc:docMk/>
            <pc:sldMk cId="4037349476" sldId="8218"/>
            <ac:spMk id="3" creationId="{F3CC9D5A-A586-4505-8B42-B8B74F335523}"/>
          </ac:spMkLst>
        </pc:spChg>
        <pc:spChg chg="del">
          <ac:chgData name="Adrien Clerbois" userId="08d6467e74096950" providerId="LiveId" clId="{B8E4251B-0D79-49B1-A104-3275343A64C0}" dt="2019-09-28T14:23:51.872" v="1858"/>
          <ac:spMkLst>
            <pc:docMk/>
            <pc:sldMk cId="4037349476" sldId="8218"/>
            <ac:spMk id="4" creationId="{8ED76FD1-A1BF-4D6C-A9B3-26B2244690B9}"/>
          </ac:spMkLst>
        </pc:spChg>
        <pc:spChg chg="add mod">
          <ac:chgData name="Adrien Clerbois" userId="08d6467e74096950" providerId="LiveId" clId="{B8E4251B-0D79-49B1-A104-3275343A64C0}" dt="2019-09-28T14:26:08.299" v="1941" actId="20577"/>
          <ac:spMkLst>
            <pc:docMk/>
            <pc:sldMk cId="4037349476" sldId="8218"/>
            <ac:spMk id="6" creationId="{CD86F577-37DE-48B6-B3A2-DA9117F128CE}"/>
          </ac:spMkLst>
        </pc:spChg>
        <pc:picChg chg="add mod">
          <ac:chgData name="Adrien Clerbois" userId="08d6467e74096950" providerId="LiveId" clId="{B8E4251B-0D79-49B1-A104-3275343A64C0}" dt="2019-09-28T14:23:56.046" v="1859" actId="1076"/>
          <ac:picMkLst>
            <pc:docMk/>
            <pc:sldMk cId="4037349476" sldId="8218"/>
            <ac:picMk id="5" creationId="{3DAED335-7069-471E-8788-E232F9962BF9}"/>
          </ac:picMkLst>
        </pc:picChg>
        <pc:picChg chg="add mod">
          <ac:chgData name="Adrien Clerbois" userId="08d6467e74096950" providerId="LiveId" clId="{B8E4251B-0D79-49B1-A104-3275343A64C0}" dt="2019-09-28T14:24:24.224" v="1862" actId="1076"/>
          <ac:picMkLst>
            <pc:docMk/>
            <pc:sldMk cId="4037349476" sldId="8218"/>
            <ac:picMk id="7" creationId="{A97072F3-91A2-4E53-BF8B-0FF0D33EBEEA}"/>
          </ac:picMkLst>
        </pc:picChg>
      </pc:sldChg>
      <pc:sldChg chg="addSp delSp modSp add">
        <pc:chgData name="Adrien Clerbois" userId="08d6467e74096950" providerId="LiveId" clId="{B8E4251B-0D79-49B1-A104-3275343A64C0}" dt="2019-09-24T18:45:29.890" v="1507" actId="20577"/>
        <pc:sldMkLst>
          <pc:docMk/>
          <pc:sldMk cId="3346675422" sldId="8219"/>
        </pc:sldMkLst>
        <pc:spChg chg="del">
          <ac:chgData name="Adrien Clerbois" userId="08d6467e74096950" providerId="LiveId" clId="{B8E4251B-0D79-49B1-A104-3275343A64C0}" dt="2019-09-24T18:41:31.340" v="1234"/>
          <ac:spMkLst>
            <pc:docMk/>
            <pc:sldMk cId="3346675422" sldId="8219"/>
            <ac:spMk id="2" creationId="{5F7AFB10-2E1E-41B3-9268-721C0B098C12}"/>
          </ac:spMkLst>
        </pc:spChg>
        <pc:spChg chg="del">
          <ac:chgData name="Adrien Clerbois" userId="08d6467e74096950" providerId="LiveId" clId="{B8E4251B-0D79-49B1-A104-3275343A64C0}" dt="2019-09-24T18:41:31.340" v="1234"/>
          <ac:spMkLst>
            <pc:docMk/>
            <pc:sldMk cId="3346675422" sldId="8219"/>
            <ac:spMk id="3" creationId="{F8B4208B-9FB5-45F6-BB5C-5DE0429BB25A}"/>
          </ac:spMkLst>
        </pc:spChg>
        <pc:spChg chg="del">
          <ac:chgData name="Adrien Clerbois" userId="08d6467e74096950" providerId="LiveId" clId="{B8E4251B-0D79-49B1-A104-3275343A64C0}" dt="2019-09-24T18:41:31.340" v="1234"/>
          <ac:spMkLst>
            <pc:docMk/>
            <pc:sldMk cId="3346675422" sldId="8219"/>
            <ac:spMk id="4" creationId="{5B45D0FB-39F5-4BCD-B7CE-429C54954893}"/>
          </ac:spMkLst>
        </pc:spChg>
        <pc:spChg chg="add mod">
          <ac:chgData name="Adrien Clerbois" userId="08d6467e74096950" providerId="LiveId" clId="{B8E4251B-0D79-49B1-A104-3275343A64C0}" dt="2019-09-24T18:45:12.495" v="1504" actId="20577"/>
          <ac:spMkLst>
            <pc:docMk/>
            <pc:sldMk cId="3346675422" sldId="8219"/>
            <ac:spMk id="5" creationId="{130BE889-F9E6-42AF-8BEA-BC913D20ED9B}"/>
          </ac:spMkLst>
        </pc:spChg>
        <pc:spChg chg="add mod">
          <ac:chgData name="Adrien Clerbois" userId="08d6467e74096950" providerId="LiveId" clId="{B8E4251B-0D79-49B1-A104-3275343A64C0}" dt="2019-09-24T18:45:29.890" v="1507" actId="20577"/>
          <ac:spMkLst>
            <pc:docMk/>
            <pc:sldMk cId="3346675422" sldId="8219"/>
            <ac:spMk id="6" creationId="{7DD99176-C446-4D0F-A374-1B07391FA638}"/>
          </ac:spMkLst>
        </pc:spChg>
        <pc:spChg chg="add del">
          <ac:chgData name="Adrien Clerbois" userId="08d6467e74096950" providerId="LiveId" clId="{B8E4251B-0D79-49B1-A104-3275343A64C0}" dt="2019-09-24T18:42:38.005" v="1351"/>
          <ac:spMkLst>
            <pc:docMk/>
            <pc:sldMk cId="3346675422" sldId="8219"/>
            <ac:spMk id="7" creationId="{B7517E3B-3E06-45B8-8E93-D303643ED8A8}"/>
          </ac:spMkLst>
        </pc:spChg>
        <pc:spChg chg="add del mod">
          <ac:chgData name="Adrien Clerbois" userId="08d6467e74096950" providerId="LiveId" clId="{B8E4251B-0D79-49B1-A104-3275343A64C0}" dt="2019-09-24T18:44:26.737" v="1430" actId="478"/>
          <ac:spMkLst>
            <pc:docMk/>
            <pc:sldMk cId="3346675422" sldId="8219"/>
            <ac:spMk id="8" creationId="{7240E0B7-8D5B-45B7-A188-BEA13576A326}"/>
          </ac:spMkLst>
        </pc:spChg>
        <pc:spChg chg="add del">
          <ac:chgData name="Adrien Clerbois" userId="08d6467e74096950" providerId="LiveId" clId="{B8E4251B-0D79-49B1-A104-3275343A64C0}" dt="2019-09-24T18:44:25.010" v="1428"/>
          <ac:spMkLst>
            <pc:docMk/>
            <pc:sldMk cId="3346675422" sldId="8219"/>
            <ac:spMk id="9" creationId="{36B908FB-1293-48D6-A0B2-4C98A15CC5AF}"/>
          </ac:spMkLst>
        </pc:spChg>
      </pc:sldChg>
      <pc:sldChg chg="modSp add ord">
        <pc:chgData name="Adrien Clerbois" userId="08d6467e74096950" providerId="LiveId" clId="{B8E4251B-0D79-49B1-A104-3275343A64C0}" dt="2019-09-28T14:22:48.174" v="1838" actId="108"/>
        <pc:sldMkLst>
          <pc:docMk/>
          <pc:sldMk cId="983324819" sldId="8220"/>
        </pc:sldMkLst>
        <pc:spChg chg="mod">
          <ac:chgData name="Adrien Clerbois" userId="08d6467e74096950" providerId="LiveId" clId="{B8E4251B-0D79-49B1-A104-3275343A64C0}" dt="2019-09-28T14:21:13.307" v="1745" actId="20577"/>
          <ac:spMkLst>
            <pc:docMk/>
            <pc:sldMk cId="983324819" sldId="8220"/>
            <ac:spMk id="2" creationId="{CF9F729E-4BF4-4018-B872-E71FE8E367AF}"/>
          </ac:spMkLst>
        </pc:spChg>
        <pc:spChg chg="mod">
          <ac:chgData name="Adrien Clerbois" userId="08d6467e74096950" providerId="LiveId" clId="{B8E4251B-0D79-49B1-A104-3275343A64C0}" dt="2019-09-28T14:22:48.174" v="1838" actId="108"/>
          <ac:spMkLst>
            <pc:docMk/>
            <pc:sldMk cId="983324819" sldId="8220"/>
            <ac:spMk id="3" creationId="{5C5B1363-73DA-46A7-8EFD-2C82C475FF1D}"/>
          </ac:spMkLst>
        </pc:spChg>
      </pc:sldChg>
      <pc:sldChg chg="addSp delSp modSp add modTransition">
        <pc:chgData name="Adrien Clerbois" userId="08d6467e74096950" providerId="LiveId" clId="{B8E4251B-0D79-49B1-A104-3275343A64C0}" dt="2019-09-28T16:20:12.032" v="2007" actId="1076"/>
        <pc:sldMkLst>
          <pc:docMk/>
          <pc:sldMk cId="111513019" sldId="8221"/>
        </pc:sldMkLst>
        <pc:spChg chg="del">
          <ac:chgData name="Adrien Clerbois" userId="08d6467e74096950" providerId="LiveId" clId="{B8E4251B-0D79-49B1-A104-3275343A64C0}" dt="2019-09-28T14:32:44.272" v="1943"/>
          <ac:spMkLst>
            <pc:docMk/>
            <pc:sldMk cId="111513019" sldId="8221"/>
            <ac:spMk id="2" creationId="{01D5A311-8592-4986-9927-D12D4A5ADC60}"/>
          </ac:spMkLst>
        </pc:spChg>
        <pc:spChg chg="del">
          <ac:chgData name="Adrien Clerbois" userId="08d6467e74096950" providerId="LiveId" clId="{B8E4251B-0D79-49B1-A104-3275343A64C0}" dt="2019-09-28T14:32:44.272" v="1943"/>
          <ac:spMkLst>
            <pc:docMk/>
            <pc:sldMk cId="111513019" sldId="8221"/>
            <ac:spMk id="3" creationId="{9F613D8B-5B25-444B-8925-4A3F1343B896}"/>
          </ac:spMkLst>
        </pc:spChg>
        <pc:spChg chg="add mod">
          <ac:chgData name="Adrien Clerbois" userId="08d6467e74096950" providerId="LiveId" clId="{B8E4251B-0D79-49B1-A104-3275343A64C0}" dt="2019-09-28T16:20:05.991" v="2005" actId="1076"/>
          <ac:spMkLst>
            <pc:docMk/>
            <pc:sldMk cId="111513019" sldId="8221"/>
            <ac:spMk id="4" creationId="{EA27D42F-97A6-4584-BFED-4CEDB34600F4}"/>
          </ac:spMkLst>
        </pc:spChg>
        <pc:spChg chg="add mod">
          <ac:chgData name="Adrien Clerbois" userId="08d6467e74096950" providerId="LiveId" clId="{B8E4251B-0D79-49B1-A104-3275343A64C0}" dt="2019-09-28T16:20:05.991" v="2005" actId="1076"/>
          <ac:spMkLst>
            <pc:docMk/>
            <pc:sldMk cId="111513019" sldId="8221"/>
            <ac:spMk id="5" creationId="{46AD112E-F459-4279-A5B9-7F59242BE430}"/>
          </ac:spMkLst>
        </pc:spChg>
        <pc:picChg chg="add mod">
          <ac:chgData name="Adrien Clerbois" userId="08d6467e74096950" providerId="LiveId" clId="{B8E4251B-0D79-49B1-A104-3275343A64C0}" dt="2019-09-28T16:20:12.032" v="2007" actId="1076"/>
          <ac:picMkLst>
            <pc:docMk/>
            <pc:sldMk cId="111513019" sldId="8221"/>
            <ac:picMk id="6" creationId="{9366D7C5-70A6-4C0A-832E-31B3ED4748B4}"/>
          </ac:picMkLst>
        </pc:picChg>
      </pc:sldChg>
      <pc:sldChg chg="modSp add">
        <pc:chgData name="Adrien Clerbois" userId="08d6467e74096950" providerId="LiveId" clId="{B8E4251B-0D79-49B1-A104-3275343A64C0}" dt="2019-09-28T16:21:48.495" v="2039" actId="6549"/>
        <pc:sldMkLst>
          <pc:docMk/>
          <pc:sldMk cId="3649014741" sldId="8222"/>
        </pc:sldMkLst>
        <pc:spChg chg="mod">
          <ac:chgData name="Adrien Clerbois" userId="08d6467e74096950" providerId="LiveId" clId="{B8E4251B-0D79-49B1-A104-3275343A64C0}" dt="2019-09-28T16:20:28.365" v="2036" actId="20577"/>
          <ac:spMkLst>
            <pc:docMk/>
            <pc:sldMk cId="3649014741" sldId="8222"/>
            <ac:spMk id="2" creationId="{5509C7B0-A26C-41EC-98B0-E8C66ADB6169}"/>
          </ac:spMkLst>
        </pc:spChg>
        <pc:spChg chg="mod">
          <ac:chgData name="Adrien Clerbois" userId="08d6467e74096950" providerId="LiveId" clId="{B8E4251B-0D79-49B1-A104-3275343A64C0}" dt="2019-09-28T16:21:48.495" v="2039" actId="6549"/>
          <ac:spMkLst>
            <pc:docMk/>
            <pc:sldMk cId="3649014741" sldId="8222"/>
            <ac:spMk id="3" creationId="{8AAF7003-FEEA-4D64-B0C4-1E8B154C4F02}"/>
          </ac:spMkLst>
        </pc:spChg>
      </pc:sldChg>
      <pc:sldMasterChg chg="delSldLayout modSldLayout">
        <pc:chgData name="Adrien Clerbois" userId="08d6467e74096950" providerId="LiveId" clId="{B8E4251B-0D79-49B1-A104-3275343A64C0}" dt="2019-09-24T17:49:48.264" v="151" actId="47"/>
        <pc:sldMasterMkLst>
          <pc:docMk/>
          <pc:sldMasterMk cId="3588427678" sldId="2147484229"/>
        </pc:sldMasterMkLst>
        <pc:sldLayoutChg chg="delSp">
          <pc:chgData name="Adrien Clerbois" userId="08d6467e74096950" providerId="LiveId" clId="{B8E4251B-0D79-49B1-A104-3275343A64C0}" dt="2019-09-24T17:42:22.511" v="103" actId="478"/>
          <pc:sldLayoutMkLst>
            <pc:docMk/>
            <pc:sldMasterMk cId="3588427678" sldId="2147484229"/>
            <pc:sldLayoutMk cId="3897602530" sldId="2147484249"/>
          </pc:sldLayoutMkLst>
          <pc:spChg chg="del">
            <ac:chgData name="Adrien Clerbois" userId="08d6467e74096950" providerId="LiveId" clId="{B8E4251B-0D79-49B1-A104-3275343A64C0}" dt="2019-09-24T17:42:22.511" v="103" actId="478"/>
            <ac:spMkLst>
              <pc:docMk/>
              <pc:sldMasterMk cId="3588427678" sldId="2147484229"/>
              <pc:sldLayoutMk cId="3897602530" sldId="2147484249"/>
              <ac:spMk id="6" creationId="{64E1D9FA-9E2F-48CB-9D5D-F452A17FA04F}"/>
            </ac:spMkLst>
          </pc:spChg>
        </pc:sldLayoutChg>
        <pc:sldLayoutChg chg="delSp">
          <pc:chgData name="Adrien Clerbois" userId="08d6467e74096950" providerId="LiveId" clId="{B8E4251B-0D79-49B1-A104-3275343A64C0}" dt="2019-09-24T17:42:33.840" v="108" actId="478"/>
          <pc:sldLayoutMkLst>
            <pc:docMk/>
            <pc:sldMasterMk cId="3588427678" sldId="2147484229"/>
            <pc:sldLayoutMk cId="3311556723" sldId="2147484256"/>
          </pc:sldLayoutMkLst>
          <pc:spChg chg="del">
            <ac:chgData name="Adrien Clerbois" userId="08d6467e74096950" providerId="LiveId" clId="{B8E4251B-0D79-49B1-A104-3275343A64C0}" dt="2019-09-24T17:42:33.840" v="108" actId="478"/>
            <ac:spMkLst>
              <pc:docMk/>
              <pc:sldMasterMk cId="3588427678" sldId="2147484229"/>
              <pc:sldLayoutMk cId="3311556723" sldId="2147484256"/>
              <ac:spMk id="2" creationId="{2EF3E351-722F-45A0-BD85-698E055B98F1}"/>
            </ac:spMkLst>
          </pc:spChg>
        </pc:sldLayoutChg>
        <pc:sldLayoutChg chg="delSp">
          <pc:chgData name="Adrien Clerbois" userId="08d6467e74096950" providerId="LiveId" clId="{B8E4251B-0D79-49B1-A104-3275343A64C0}" dt="2019-09-24T17:42:36.366" v="109" actId="478"/>
          <pc:sldLayoutMkLst>
            <pc:docMk/>
            <pc:sldMasterMk cId="3588427678" sldId="2147484229"/>
            <pc:sldLayoutMk cId="2425675349" sldId="2147484257"/>
          </pc:sldLayoutMkLst>
          <pc:spChg chg="del">
            <ac:chgData name="Adrien Clerbois" userId="08d6467e74096950" providerId="LiveId" clId="{B8E4251B-0D79-49B1-A104-3275343A64C0}" dt="2019-09-24T17:42:36.366" v="109" actId="478"/>
            <ac:spMkLst>
              <pc:docMk/>
              <pc:sldMasterMk cId="3588427678" sldId="2147484229"/>
              <pc:sldLayoutMk cId="2425675349" sldId="2147484257"/>
              <ac:spMk id="2" creationId="{2C852AFA-BC02-44DE-94C3-845604AD057E}"/>
            </ac:spMkLst>
          </pc:spChg>
        </pc:sldLayoutChg>
        <pc:sldLayoutChg chg="delSp">
          <pc:chgData name="Adrien Clerbois" userId="08d6467e74096950" providerId="LiveId" clId="{B8E4251B-0D79-49B1-A104-3275343A64C0}" dt="2019-09-24T17:42:43.833" v="112" actId="478"/>
          <pc:sldLayoutMkLst>
            <pc:docMk/>
            <pc:sldMasterMk cId="3588427678" sldId="2147484229"/>
            <pc:sldLayoutMk cId="925069136" sldId="2147484299"/>
          </pc:sldLayoutMkLst>
          <pc:spChg chg="del">
            <ac:chgData name="Adrien Clerbois" userId="08d6467e74096950" providerId="LiveId" clId="{B8E4251B-0D79-49B1-A104-3275343A64C0}" dt="2019-09-24T17:42:42.937" v="111" actId="478"/>
            <ac:spMkLst>
              <pc:docMk/>
              <pc:sldMasterMk cId="3588427678" sldId="2147484229"/>
              <pc:sldLayoutMk cId="925069136" sldId="2147484299"/>
              <ac:spMk id="2" creationId="{00000000-0000-0000-0000-000000000000}"/>
            </ac:spMkLst>
          </pc:spChg>
          <pc:picChg chg="del">
            <ac:chgData name="Adrien Clerbois" userId="08d6467e74096950" providerId="LiveId" clId="{B8E4251B-0D79-49B1-A104-3275343A64C0}" dt="2019-09-24T17:42:43.833" v="112" actId="478"/>
            <ac:picMkLst>
              <pc:docMk/>
              <pc:sldMasterMk cId="3588427678" sldId="2147484229"/>
              <pc:sldLayoutMk cId="925069136" sldId="2147484299"/>
              <ac:picMk id="5" creationId="{70D3778F-A717-44C8-9013-FF206B15DD6D}"/>
            </ac:picMkLst>
          </pc:picChg>
        </pc:sldLayoutChg>
        <pc:sldLayoutChg chg="delSp">
          <pc:chgData name="Adrien Clerbois" userId="08d6467e74096950" providerId="LiveId" clId="{B8E4251B-0D79-49B1-A104-3275343A64C0}" dt="2019-09-24T17:42:25.424" v="104" actId="478"/>
          <pc:sldLayoutMkLst>
            <pc:docMk/>
            <pc:sldMasterMk cId="3588427678" sldId="2147484229"/>
            <pc:sldLayoutMk cId="555510826" sldId="2147484582"/>
          </pc:sldLayoutMkLst>
          <pc:spChg chg="del">
            <ac:chgData name="Adrien Clerbois" userId="08d6467e74096950" providerId="LiveId" clId="{B8E4251B-0D79-49B1-A104-3275343A64C0}" dt="2019-09-24T17:42:25.424" v="104" actId="478"/>
            <ac:spMkLst>
              <pc:docMk/>
              <pc:sldMasterMk cId="3588427678" sldId="2147484229"/>
              <pc:sldLayoutMk cId="555510826" sldId="2147484582"/>
              <ac:spMk id="4" creationId="{E2C2C8D7-61A8-4984-AFD4-35DE8D9F804B}"/>
            </ac:spMkLst>
          </pc:spChg>
        </pc:sldLayoutChg>
        <pc:sldLayoutChg chg="delSp modSp">
          <pc:chgData name="Adrien Clerbois" userId="08d6467e74096950" providerId="LiveId" clId="{B8E4251B-0D79-49B1-A104-3275343A64C0}" dt="2019-09-24T17:42:30.673" v="107" actId="478"/>
          <pc:sldLayoutMkLst>
            <pc:docMk/>
            <pc:sldMasterMk cId="3588427678" sldId="2147484229"/>
            <pc:sldLayoutMk cId="427829922" sldId="2147484583"/>
          </pc:sldLayoutMkLst>
          <pc:spChg chg="del mod">
            <ac:chgData name="Adrien Clerbois" userId="08d6467e74096950" providerId="LiveId" clId="{B8E4251B-0D79-49B1-A104-3275343A64C0}" dt="2019-09-24T17:42:30.673" v="107" actId="478"/>
            <ac:spMkLst>
              <pc:docMk/>
              <pc:sldMasterMk cId="3588427678" sldId="2147484229"/>
              <pc:sldLayoutMk cId="427829922" sldId="2147484583"/>
              <ac:spMk id="3" creationId="{5951E567-86DB-49D9-87EB-08DE2B1BC6D1}"/>
            </ac:spMkLst>
          </pc:spChg>
        </pc:sldLayoutChg>
        <pc:sldLayoutChg chg="delSp">
          <pc:chgData name="Adrien Clerbois" userId="08d6467e74096950" providerId="LiveId" clId="{B8E4251B-0D79-49B1-A104-3275343A64C0}" dt="2019-09-24T17:42:27.664" v="105" actId="478"/>
          <pc:sldLayoutMkLst>
            <pc:docMk/>
            <pc:sldMasterMk cId="3588427678" sldId="2147484229"/>
            <pc:sldLayoutMk cId="3650358238" sldId="2147484584"/>
          </pc:sldLayoutMkLst>
          <pc:spChg chg="del">
            <ac:chgData name="Adrien Clerbois" userId="08d6467e74096950" providerId="LiveId" clId="{B8E4251B-0D79-49B1-A104-3275343A64C0}" dt="2019-09-24T17:42:27.664" v="105" actId="478"/>
            <ac:spMkLst>
              <pc:docMk/>
              <pc:sldMasterMk cId="3588427678" sldId="2147484229"/>
              <pc:sldLayoutMk cId="3650358238" sldId="2147484584"/>
              <ac:spMk id="3" creationId="{06A51A04-EF84-4B1B-9E21-8F15035DF979}"/>
            </ac:spMkLst>
          </pc:spChg>
        </pc:sldLayoutChg>
        <pc:sldLayoutChg chg="del">
          <pc:chgData name="Adrien Clerbois" userId="08d6467e74096950" providerId="LiveId" clId="{B8E4251B-0D79-49B1-A104-3275343A64C0}" dt="2019-09-24T17:42:39.005" v="110" actId="2696"/>
          <pc:sldLayoutMkLst>
            <pc:docMk/>
            <pc:sldMasterMk cId="3588427678" sldId="2147484229"/>
            <pc:sldLayoutMk cId="2341263357" sldId="2147484651"/>
          </pc:sldLayoutMkLst>
        </pc:sldLayoutChg>
        <pc:sldLayoutChg chg="del">
          <pc:chgData name="Adrien Clerbois" userId="08d6467e74096950" providerId="LiveId" clId="{B8E4251B-0D79-49B1-A104-3275343A64C0}" dt="2019-09-24T17:49:48.264" v="151" actId="47"/>
          <pc:sldLayoutMkLst>
            <pc:docMk/>
            <pc:sldMasterMk cId="3588427678" sldId="2147484229"/>
            <pc:sldLayoutMk cId="3946932225" sldId="2147484653"/>
          </pc:sldLayoutMkLst>
        </pc:sldLayoutChg>
        <pc:sldLayoutChg chg="del">
          <pc:chgData name="Adrien Clerbois" userId="08d6467e74096950" providerId="LiveId" clId="{B8E4251B-0D79-49B1-A104-3275343A64C0}" dt="2019-09-24T17:49:48.264" v="151" actId="47"/>
          <pc:sldLayoutMkLst>
            <pc:docMk/>
            <pc:sldMasterMk cId="3588427678" sldId="2147484229"/>
            <pc:sldLayoutMk cId="1181039977" sldId="2147484654"/>
          </pc:sldLayoutMkLst>
        </pc:sldLayoutChg>
        <pc:sldLayoutChg chg="del">
          <pc:chgData name="Adrien Clerbois" userId="08d6467e74096950" providerId="LiveId" clId="{B8E4251B-0D79-49B1-A104-3275343A64C0}" dt="2019-09-24T17:49:48.264" v="151" actId="47"/>
          <pc:sldLayoutMkLst>
            <pc:docMk/>
            <pc:sldMasterMk cId="3588427678" sldId="2147484229"/>
            <pc:sldLayoutMk cId="2665252730" sldId="2147484655"/>
          </pc:sldLayoutMkLst>
        </pc:sldLayoutChg>
        <pc:sldLayoutChg chg="del">
          <pc:chgData name="Adrien Clerbois" userId="08d6467e74096950" providerId="LiveId" clId="{B8E4251B-0D79-49B1-A104-3275343A64C0}" dt="2019-09-24T17:49:48.264" v="151" actId="47"/>
          <pc:sldLayoutMkLst>
            <pc:docMk/>
            <pc:sldMasterMk cId="3588427678" sldId="2147484229"/>
            <pc:sldLayoutMk cId="110002293" sldId="2147484656"/>
          </pc:sldLayoutMkLst>
        </pc:sldLayoutChg>
        <pc:sldLayoutChg chg="del">
          <pc:chgData name="Adrien Clerbois" userId="08d6467e74096950" providerId="LiveId" clId="{B8E4251B-0D79-49B1-A104-3275343A64C0}" dt="2019-09-24T17:49:48.264" v="151" actId="47"/>
          <pc:sldLayoutMkLst>
            <pc:docMk/>
            <pc:sldMasterMk cId="3588427678" sldId="2147484229"/>
            <pc:sldLayoutMk cId="3445569023" sldId="2147484684"/>
          </pc:sldLayoutMkLst>
        </pc:sldLayoutChg>
        <pc:sldLayoutChg chg="del">
          <pc:chgData name="Adrien Clerbois" userId="08d6467e74096950" providerId="LiveId" clId="{B8E4251B-0D79-49B1-A104-3275343A64C0}" dt="2019-09-24T17:49:48.264" v="151" actId="47"/>
          <pc:sldLayoutMkLst>
            <pc:docMk/>
            <pc:sldMasterMk cId="3588427678" sldId="2147484229"/>
            <pc:sldLayoutMk cId="2642131035" sldId="2147484686"/>
          </pc:sldLayoutMkLst>
        </pc:sldLayoutChg>
      </pc:sldMasterChg>
      <pc:sldMasterChg chg="modSldLayout">
        <pc:chgData name="Adrien Clerbois" userId="08d6467e74096950" providerId="LiveId" clId="{B8E4251B-0D79-49B1-A104-3275343A64C0}" dt="2019-09-24T17:43:10.110" v="121" actId="478"/>
        <pc:sldMasterMkLst>
          <pc:docMk/>
          <pc:sldMasterMk cId="2444234063" sldId="2147484658"/>
        </pc:sldMasterMkLst>
        <pc:sldLayoutChg chg="delSp">
          <pc:chgData name="Adrien Clerbois" userId="08d6467e74096950" providerId="LiveId" clId="{B8E4251B-0D79-49B1-A104-3275343A64C0}" dt="2019-09-24T17:42:49.898" v="113" actId="478"/>
          <pc:sldLayoutMkLst>
            <pc:docMk/>
            <pc:sldMasterMk cId="2444234063" sldId="2147484658"/>
            <pc:sldLayoutMk cId="3542125709" sldId="2147484659"/>
          </pc:sldLayoutMkLst>
          <pc:picChg chg="del">
            <ac:chgData name="Adrien Clerbois" userId="08d6467e74096950" providerId="LiveId" clId="{B8E4251B-0D79-49B1-A104-3275343A64C0}" dt="2019-09-24T17:42:49.898" v="113" actId="478"/>
            <ac:picMkLst>
              <pc:docMk/>
              <pc:sldMasterMk cId="2444234063" sldId="2147484658"/>
              <pc:sldLayoutMk cId="3542125709" sldId="2147484659"/>
              <ac:picMk id="8" creationId="{F4DDC873-B78F-4A52-9091-6AB1225F43CE}"/>
            </ac:picMkLst>
          </pc:picChg>
        </pc:sldLayoutChg>
        <pc:sldLayoutChg chg="delSp">
          <pc:chgData name="Adrien Clerbois" userId="08d6467e74096950" providerId="LiveId" clId="{B8E4251B-0D79-49B1-A104-3275343A64C0}" dt="2019-09-24T17:42:56.863" v="114" actId="478"/>
          <pc:sldLayoutMkLst>
            <pc:docMk/>
            <pc:sldMasterMk cId="2444234063" sldId="2147484658"/>
            <pc:sldLayoutMk cId="3932926690" sldId="2147484676"/>
          </pc:sldLayoutMkLst>
          <pc:picChg chg="del">
            <ac:chgData name="Adrien Clerbois" userId="08d6467e74096950" providerId="LiveId" clId="{B8E4251B-0D79-49B1-A104-3275343A64C0}" dt="2019-09-24T17:42:56.863" v="114" actId="478"/>
            <ac:picMkLst>
              <pc:docMk/>
              <pc:sldMasterMk cId="2444234063" sldId="2147484658"/>
              <pc:sldLayoutMk cId="3932926690" sldId="2147484676"/>
              <ac:picMk id="3" creationId="{698F7F0E-D4BF-47D5-893E-D6AD1A06C997}"/>
            </ac:picMkLst>
          </pc:picChg>
        </pc:sldLayoutChg>
        <pc:sldLayoutChg chg="delSp">
          <pc:chgData name="Adrien Clerbois" userId="08d6467e74096950" providerId="LiveId" clId="{B8E4251B-0D79-49B1-A104-3275343A64C0}" dt="2019-09-24T17:42:59.553" v="115" actId="478"/>
          <pc:sldLayoutMkLst>
            <pc:docMk/>
            <pc:sldMasterMk cId="2444234063" sldId="2147484658"/>
            <pc:sldLayoutMk cId="1021075516" sldId="2147484681"/>
          </pc:sldLayoutMkLst>
          <pc:picChg chg="del">
            <ac:chgData name="Adrien Clerbois" userId="08d6467e74096950" providerId="LiveId" clId="{B8E4251B-0D79-49B1-A104-3275343A64C0}" dt="2019-09-24T17:42:59.553" v="115" actId="478"/>
            <ac:picMkLst>
              <pc:docMk/>
              <pc:sldMasterMk cId="2444234063" sldId="2147484658"/>
              <pc:sldLayoutMk cId="1021075516" sldId="2147484681"/>
              <ac:picMk id="5" creationId="{70D3778F-A717-44C8-9013-FF206B15DD6D}"/>
            </ac:picMkLst>
          </pc:picChg>
        </pc:sldLayoutChg>
        <pc:sldLayoutChg chg="addSp delSp">
          <pc:chgData name="Adrien Clerbois" userId="08d6467e74096950" providerId="LiveId" clId="{B8E4251B-0D79-49B1-A104-3275343A64C0}" dt="2019-09-24T17:43:10.110" v="121" actId="478"/>
          <pc:sldLayoutMkLst>
            <pc:docMk/>
            <pc:sldMasterMk cId="2444234063" sldId="2147484658"/>
            <pc:sldLayoutMk cId="2092074608" sldId="2147484683"/>
          </pc:sldLayoutMkLst>
          <pc:spChg chg="add del">
            <ac:chgData name="Adrien Clerbois" userId="08d6467e74096950" providerId="LiveId" clId="{B8E4251B-0D79-49B1-A104-3275343A64C0}" dt="2019-09-24T17:43:10.110" v="121" actId="478"/>
            <ac:spMkLst>
              <pc:docMk/>
              <pc:sldMasterMk cId="2444234063" sldId="2147484658"/>
              <pc:sldLayoutMk cId="2092074608" sldId="2147484683"/>
              <ac:spMk id="4" creationId="{1688BD8D-D2E4-4DFC-B39C-D55D84362354}"/>
            </ac:spMkLst>
          </pc:spChg>
          <pc:picChg chg="add del">
            <ac:chgData name="Adrien Clerbois" userId="08d6467e74096950" providerId="LiveId" clId="{B8E4251B-0D79-49B1-A104-3275343A64C0}" dt="2019-09-24T17:43:09.279" v="120" actId="478"/>
            <ac:picMkLst>
              <pc:docMk/>
              <pc:sldMasterMk cId="2444234063" sldId="2147484658"/>
              <pc:sldLayoutMk cId="2092074608" sldId="2147484683"/>
              <ac:picMk id="5" creationId="{DBCC3F24-BF53-4EF0-8FC2-26C4B3641704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9/24/2019 7:36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9/24/2019 7:36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9/24/2019 7:37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01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Dès</a:t>
            </a:r>
            <a:r>
              <a:rPr lang="en-US" dirty="0"/>
              <a:t> le début, </a:t>
            </a:r>
            <a:r>
              <a:rPr lang="en-US" dirty="0" err="1"/>
              <a:t>l’arrivée</a:t>
            </a:r>
            <a:r>
              <a:rPr lang="en-US" dirty="0"/>
              <a:t> du .NET Core CLI, Microsoft a </a:t>
            </a:r>
            <a:r>
              <a:rPr lang="en-US" dirty="0" err="1"/>
              <a:t>misé</a:t>
            </a:r>
            <a:r>
              <a:rPr lang="en-US" dirty="0"/>
              <a:t> sur la carte “Framework” </a:t>
            </a:r>
            <a:r>
              <a:rPr lang="en-US" dirty="0" err="1"/>
              <a:t>multiplateforme</a:t>
            </a:r>
            <a:r>
              <a:rPr lang="en-US" dirty="0"/>
              <a:t> et </a:t>
            </a:r>
            <a:r>
              <a:rPr lang="en-US" dirty="0" err="1"/>
              <a:t>qu’est-ce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commun</a:t>
            </a:r>
            <a:r>
              <a:rPr lang="en-US" dirty="0"/>
              <a:t> à Linux, Mac, Windows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Docker, </a:t>
            </a:r>
            <a:r>
              <a:rPr lang="en-US" dirty="0" err="1"/>
              <a:t>l’invite</a:t>
            </a:r>
            <a:r>
              <a:rPr lang="en-US" dirty="0"/>
              <a:t> de </a:t>
            </a:r>
            <a:r>
              <a:rPr lang="en-US" dirty="0" err="1"/>
              <a:t>commande</a:t>
            </a:r>
            <a:endParaRPr lang="en-US" dirty="0"/>
          </a:p>
          <a:p>
            <a:endParaRPr lang="en-US" dirty="0"/>
          </a:p>
          <a:p>
            <a:r>
              <a:rPr lang="en-US" dirty="0"/>
              <a:t>Microsoft a </a:t>
            </a:r>
            <a:r>
              <a:rPr lang="en-US" dirty="0" err="1"/>
              <a:t>choisi</a:t>
            </a:r>
            <a:r>
              <a:rPr lang="en-US" dirty="0"/>
              <a:t> de porter le nouveau framework completement </a:t>
            </a:r>
            <a:r>
              <a:rPr lang="en-US" dirty="0" err="1"/>
              <a:t>basée</a:t>
            </a:r>
            <a:r>
              <a:rPr lang="en-US" dirty="0"/>
              <a:t> sur </a:t>
            </a:r>
            <a:r>
              <a:rPr lang="en-US" dirty="0" err="1"/>
              <a:t>l’invite</a:t>
            </a:r>
            <a:r>
              <a:rPr lang="en-US" dirty="0"/>
              <a:t> de </a:t>
            </a:r>
            <a:r>
              <a:rPr lang="en-US" dirty="0" err="1"/>
              <a:t>commande</a:t>
            </a:r>
            <a:r>
              <a:rPr lang="en-US" dirty="0"/>
              <a:t>. </a:t>
            </a:r>
            <a:r>
              <a:rPr lang="en-US" dirty="0" err="1"/>
              <a:t>Tous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dotnet core fait, </a:t>
            </a:r>
            <a:r>
              <a:rPr lang="en-US" dirty="0" err="1"/>
              <a:t>il</a:t>
            </a:r>
            <a:r>
              <a:rPr lang="en-US" dirty="0"/>
              <a:t> le fait </a:t>
            </a:r>
            <a:r>
              <a:rPr lang="en-US" dirty="0" err="1"/>
              <a:t>en</a:t>
            </a:r>
            <a:r>
              <a:rPr lang="en-US" dirty="0"/>
              <a:t> premier </a:t>
            </a:r>
            <a:r>
              <a:rPr lang="en-US" dirty="0" err="1"/>
              <a:t>en</a:t>
            </a:r>
            <a:r>
              <a:rPr lang="en-US" dirty="0"/>
              <a:t> invite de </a:t>
            </a:r>
            <a:r>
              <a:rPr lang="en-US" dirty="0" err="1"/>
              <a:t>commande</a:t>
            </a:r>
            <a:endParaRPr lang="en-US" dirty="0"/>
          </a:p>
          <a:p>
            <a:endParaRPr lang="en-US" dirty="0"/>
          </a:p>
          <a:p>
            <a:r>
              <a:rPr lang="en-US" dirty="0"/>
              <a:t>Demo : dotnet new</a:t>
            </a:r>
          </a:p>
          <a:p>
            <a:endParaRPr lang="en-US" dirty="0"/>
          </a:p>
          <a:p>
            <a:r>
              <a:rPr lang="en-US" dirty="0"/>
              <a:t>Dotnet new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69098-AF98-44ED-B19A-289934A1943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3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24275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February 11–15, 2019</a:t>
            </a:r>
          </a:p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Seattle, WA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6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616517D-D5CD-4ABF-BB07-27B705B1ED45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FA53395-9C25-4CB2-B341-C4A926CEFC07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E89C1FB2-6B75-46E5-9AA1-5BE3945FCA2E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E5F5BCB-2E29-4CD6-911A-DE5C1CED1D5F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E4895D9-8662-4A4F-98D4-0B8BC8B959B8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24275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February 11–15, 2019</a:t>
            </a:r>
          </a:p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Seattle, WA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542125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8896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2859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33808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5146331" cy="1107996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923177"/>
            <a:ext cx="5146331" cy="1268039"/>
          </a:xfrm>
        </p:spPr>
        <p:txBody>
          <a:bodyPr/>
          <a:lstStyle>
            <a:lvl1pPr>
              <a:spcBef>
                <a:spcPts val="800"/>
              </a:spcBef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0FB4210-801B-4ED3-BCD7-3A36E6E350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1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5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D3045-96A6-47EA-8E6C-C98A6581098A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5146331" cy="1107996"/>
          </a:xfrm>
        </p:spPr>
        <p:txBody>
          <a:bodyPr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879772" y="2794980"/>
            <a:ext cx="4616560" cy="1268039"/>
          </a:xfrm>
        </p:spPr>
        <p:txBody>
          <a:bodyPr anchor="ctr"/>
          <a:lstStyle>
            <a:lvl1pPr marL="400050" indent="-400050">
              <a:spcBef>
                <a:spcPts val="1800"/>
              </a:spcBef>
              <a:defRPr sz="2000">
                <a:latin typeface="+mn-lt"/>
              </a:defRPr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18038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159B70CA-162C-4108-ACA6-CEEA047F6AE6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F3B8-09D5-4269-A4BC-8B6B6FA04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259" y="1544139"/>
            <a:ext cx="4590644" cy="123110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91F959-89D9-400C-9B8C-79FB496739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B271D5-6DF8-471A-952B-E5EF65535D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4093482"/>
            <a:ext cx="3900714" cy="184666"/>
          </a:xfrm>
        </p:spPr>
        <p:txBody>
          <a:bodyPr/>
          <a:lstStyle>
            <a:lvl1pPr marL="0" indent="0">
              <a:buNone/>
              <a:defRPr sz="1200" baseline="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759192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F3B8-09D5-4269-A4BC-8B6B6FA04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097" y="1544139"/>
            <a:ext cx="4590644" cy="1231106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91F959-89D9-400C-9B8C-79FB496739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B271D5-6DF8-471A-952B-E5EF65535D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7238" y="4093482"/>
            <a:ext cx="4591050" cy="184666"/>
          </a:xfrm>
        </p:spPr>
        <p:txBody>
          <a:bodyPr/>
          <a:lstStyle>
            <a:lvl1pPr marL="0" indent="0" algn="r">
              <a:buNone/>
              <a:defRPr sz="1200" baseline="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951093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40409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61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560644"/>
            <a:ext cx="4898137" cy="123912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>
                <a:latin typeface="+mn-lt"/>
              </a:defRPr>
            </a:lvl1pPr>
            <a:lvl2pPr marL="228600" indent="0">
              <a:buNone/>
              <a:defRPr sz="16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7896-F978-4D6E-861E-D10AD514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4816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page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5279E0-7ADE-4810-B3CF-D2664576264B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560644"/>
            <a:ext cx="4898137" cy="123912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 sz="16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7896-F978-4D6E-861E-D10AD5148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896264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990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628A1-6D0B-4C49-9848-3A328EDFE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1562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30372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3895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491537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F9C77CE-6642-4EB3-964C-4757236312B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77267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32926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35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00480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8058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30648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021075516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573751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074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799E92C-66C0-42AC-B537-87624873AE0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43FF8C8-7F5A-4421-9447-1B05BF103B20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7A7BB0F-782C-4D9F-9090-0EA61980C6A3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AF4754-F11E-4E8F-BBFA-9E489F861B0D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4A6C387-0A1F-4F01-A189-777EA61C60E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2055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8" r:id="rId1"/>
    <p:sldLayoutId id="2147484649" r:id="rId2"/>
    <p:sldLayoutId id="2147484610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652" r:id="rId9"/>
    <p:sldLayoutId id="2147484639" r:id="rId10"/>
    <p:sldLayoutId id="2147484603" r:id="rId11"/>
    <p:sldLayoutId id="2147484645" r:id="rId12"/>
    <p:sldLayoutId id="2147484646" r:id="rId13"/>
    <p:sldLayoutId id="2147484647" r:id="rId14"/>
    <p:sldLayoutId id="2147484249" r:id="rId15"/>
    <p:sldLayoutId id="2147484582" r:id="rId16"/>
    <p:sldLayoutId id="2147484584" r:id="rId17"/>
    <p:sldLayoutId id="2147484583" r:id="rId18"/>
    <p:sldLayoutId id="2147484256" r:id="rId19"/>
    <p:sldLayoutId id="2147484257" r:id="rId20"/>
    <p:sldLayoutId id="2147484585" r:id="rId21"/>
    <p:sldLayoutId id="2147484299" r:id="rId22"/>
    <p:sldLayoutId id="2147484263" r:id="rId2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234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9" r:id="rId1"/>
    <p:sldLayoutId id="2147484660" r:id="rId2"/>
    <p:sldLayoutId id="2147484661" r:id="rId3"/>
    <p:sldLayoutId id="2147484662" r:id="rId4"/>
    <p:sldLayoutId id="2147484663" r:id="rId5"/>
    <p:sldLayoutId id="2147484664" r:id="rId6"/>
    <p:sldLayoutId id="2147484665" r:id="rId7"/>
    <p:sldLayoutId id="2147484666" r:id="rId8"/>
    <p:sldLayoutId id="2147484667" r:id="rId9"/>
    <p:sldLayoutId id="2147484668" r:id="rId10"/>
    <p:sldLayoutId id="2147484669" r:id="rId11"/>
    <p:sldLayoutId id="2147484670" r:id="rId12"/>
    <p:sldLayoutId id="2147484671" r:id="rId13"/>
    <p:sldLayoutId id="2147484672" r:id="rId14"/>
    <p:sldLayoutId id="2147484673" r:id="rId15"/>
    <p:sldLayoutId id="2147484674" r:id="rId16"/>
    <p:sldLayoutId id="2147484675" r:id="rId17"/>
    <p:sldLayoutId id="2147484676" r:id="rId18"/>
    <p:sldLayoutId id="2147484677" r:id="rId19"/>
    <p:sldLayoutId id="2147484678" r:id="rId20"/>
    <p:sldLayoutId id="2147484679" r:id="rId21"/>
    <p:sldLayoutId id="2147484680" r:id="rId22"/>
    <p:sldLayoutId id="2147484681" r:id="rId23"/>
    <p:sldLayoutId id="2147484682" r:id="rId24"/>
    <p:sldLayoutId id="2147484683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bnilsson/DotnetCleanup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www.nuget.org/packages/sln.launcher/" TargetMode="External"/><Relationship Id="rId5" Type="http://schemas.openxmlformats.org/officeDocument/2006/relationships/hyperlink" Target="https://www.nuget.org/packages/Cake.Tool/" TargetMode="External"/><Relationship Id="rId4" Type="http://schemas.openxmlformats.org/officeDocument/2006/relationships/hyperlink" Target="https://www.nuget.org/packages/dotnet-serve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commandlineparser/commandline" TargetMode="Externa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dotnet-tools" TargetMode="Externa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B98944-4B11-41B3-B0EC-629917047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036027"/>
            <a:ext cx="6529262" cy="1495794"/>
          </a:xfrm>
        </p:spPr>
        <p:txBody>
          <a:bodyPr/>
          <a:lstStyle/>
          <a:p>
            <a:pPr algn="ctr"/>
            <a:r>
              <a:rPr lang="fr-FR" dirty="0"/>
              <a:t>.NET </a:t>
            </a:r>
            <a:r>
              <a:rPr lang="fr-FR" dirty="0" err="1"/>
              <a:t>Core</a:t>
            </a:r>
            <a:r>
              <a:rPr lang="fr-FR" dirty="0"/>
              <a:t> Global Tools </a:t>
            </a:r>
            <a:br>
              <a:rPr lang="fr-FR" dirty="0"/>
            </a:br>
            <a:r>
              <a:rPr lang="fr-FR" dirty="0"/>
              <a:t>Et si écrire du code permettait d'augmenter notre productivité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53136D-B060-4208-BBEC-6B498CBDC5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6126480" cy="2154436"/>
          </a:xfrm>
        </p:spPr>
        <p:txBody>
          <a:bodyPr/>
          <a:lstStyle/>
          <a:p>
            <a:r>
              <a:rPr lang="fr-BE" dirty="0"/>
              <a:t>Adrien Clerbois </a:t>
            </a:r>
          </a:p>
          <a:p>
            <a:endParaRPr lang="fr-BE" dirty="0"/>
          </a:p>
          <a:p>
            <a:r>
              <a:rPr lang="fr-BE" dirty="0"/>
              <a:t>Lead Designer @ Ingenico </a:t>
            </a:r>
            <a:r>
              <a:rPr lang="fr-BE" dirty="0" err="1"/>
              <a:t>ePayments</a:t>
            </a:r>
            <a:endParaRPr lang="fr-BE" dirty="0"/>
          </a:p>
          <a:p>
            <a:r>
              <a:rPr lang="fr-BE" dirty="0"/>
              <a:t>Microsoft MVP</a:t>
            </a:r>
          </a:p>
          <a:p>
            <a:endParaRPr lang="fr-BE" dirty="0"/>
          </a:p>
          <a:p>
            <a:endParaRPr lang="fr-BE" dirty="0"/>
          </a:p>
          <a:p>
            <a:r>
              <a:rPr lang="fr-BE" dirty="0" err="1"/>
              <a:t>Rebuild</a:t>
            </a:r>
            <a:r>
              <a:rPr lang="fr-BE" dirty="0"/>
              <a:t>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356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3A9C1E-D458-4EC0-A741-048840E488B3}"/>
              </a:ext>
            </a:extLst>
          </p:cNvPr>
          <p:cNvSpPr txBox="1"/>
          <p:nvPr/>
        </p:nvSpPr>
        <p:spPr>
          <a:xfrm>
            <a:off x="878032" y="1704109"/>
            <a:ext cx="492529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7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3786491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Ã©sultat de recherche d'images pour &quot;net core 1.0&quot;">
            <a:extLst>
              <a:ext uri="{FF2B5EF4-FFF2-40B4-BE49-F238E27FC236}">
                <a16:creationId xmlns:a16="http://schemas.microsoft.com/office/drawing/2014/main" id="{A94DDBDF-A7C1-42DE-B19E-34821B74D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611" y="17145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white arrow logo">
            <a:extLst>
              <a:ext uri="{FF2B5EF4-FFF2-40B4-BE49-F238E27FC236}">
                <a16:creationId xmlns:a16="http://schemas.microsoft.com/office/drawing/2014/main" id="{F6D04AF5-B864-48A3-98A1-1E786FE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9309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94BC-2824-41E3-A6A0-87736ACE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118" y="466901"/>
            <a:ext cx="4964764" cy="1231106"/>
          </a:xfrm>
        </p:spPr>
        <p:txBody>
          <a:bodyPr/>
          <a:lstStyle/>
          <a:p>
            <a:r>
              <a:rPr lang="fr-BE" dirty="0" err="1"/>
              <a:t>Dotnet</a:t>
            </a:r>
            <a:r>
              <a:rPr lang="fr-BE" dirty="0"/>
              <a:t> </a:t>
            </a:r>
            <a:r>
              <a:rPr lang="fr-BE" dirty="0" err="1"/>
              <a:t>tools</a:t>
            </a:r>
            <a:br>
              <a:rPr lang="fr-BE" dirty="0"/>
            </a:br>
            <a:r>
              <a:rPr lang="fr-BE" dirty="0"/>
              <a:t>= </a:t>
            </a:r>
            <a:r>
              <a:rPr lang="fr-BE" dirty="0" err="1"/>
              <a:t>community</a:t>
            </a:r>
            <a:r>
              <a:rPr lang="fr-BE" dirty="0"/>
              <a:t> first</a:t>
            </a:r>
            <a:endParaRPr lang="en-GB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F0E141B-697D-47CB-828A-49867C969F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0370" r="20370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28B25-380C-47B8-874B-48B95AA9FF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6832" y="4448219"/>
            <a:ext cx="4591050" cy="1852373"/>
          </a:xfrm>
        </p:spPr>
        <p:txBody>
          <a:bodyPr/>
          <a:lstStyle/>
          <a:p>
            <a:r>
              <a:rPr lang="en-GB" sz="1500" dirty="0">
                <a:hlinkClick r:id="rId3"/>
              </a:rPr>
              <a:t>dotnet-</a:t>
            </a:r>
            <a:r>
              <a:rPr lang="en-GB" sz="1500" dirty="0" err="1">
                <a:hlinkClick r:id="rId3"/>
              </a:rPr>
              <a:t>cleanup</a:t>
            </a:r>
            <a:endParaRPr lang="en-GB" sz="1500" dirty="0"/>
          </a:p>
          <a:p>
            <a:r>
              <a:rPr lang="en-GB" sz="1500" dirty="0">
                <a:hlinkClick r:id="rId4"/>
              </a:rPr>
              <a:t>dotnet-serve</a:t>
            </a:r>
            <a:endParaRPr lang="en-GB" sz="1500" dirty="0"/>
          </a:p>
          <a:p>
            <a:r>
              <a:rPr lang="en-GB" sz="1500" dirty="0">
                <a:hlinkClick r:id="rId5"/>
              </a:rPr>
              <a:t>cake.tool  </a:t>
            </a:r>
            <a:endParaRPr lang="en-GB" sz="1500" dirty="0"/>
          </a:p>
          <a:p>
            <a:r>
              <a:rPr lang="en-GB" sz="1500" dirty="0">
                <a:hlinkClick r:id="rId6"/>
              </a:rPr>
              <a:t>sln.launcher</a:t>
            </a:r>
            <a:endParaRPr lang="en-GB" sz="1500" dirty="0"/>
          </a:p>
        </p:txBody>
      </p:sp>
      <p:pic>
        <p:nvPicPr>
          <p:cNvPr id="3079" name="Picture 7" descr="RÃ©sultat de recherche d'images pour &quot;nuget logo&quot;">
            <a:extLst>
              <a:ext uri="{FF2B5EF4-FFF2-40B4-BE49-F238E27FC236}">
                <a16:creationId xmlns:a16="http://schemas.microsoft.com/office/drawing/2014/main" id="{AFAC4DBF-5692-436C-ABB6-1B780522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682" y="2482563"/>
            <a:ext cx="3886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55433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0BE889-F9E6-42AF-8BEA-BC913D20E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Manipuler les </a:t>
            </a:r>
            <a:r>
              <a:rPr lang="fr-BE" dirty="0" err="1"/>
              <a:t>dotnet</a:t>
            </a:r>
            <a:r>
              <a:rPr lang="fr-BE" dirty="0"/>
              <a:t> </a:t>
            </a:r>
            <a:r>
              <a:rPr lang="fr-BE" dirty="0" err="1"/>
              <a:t>tools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D99176-C446-4D0F-A374-1B07391FA6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868478"/>
          </a:xfrm>
        </p:spPr>
        <p:txBody>
          <a:bodyPr/>
          <a:lstStyle/>
          <a:p>
            <a:r>
              <a:rPr lang="fr-BE" dirty="0"/>
              <a:t>Installer			</a:t>
            </a:r>
            <a:r>
              <a:rPr lang="en-GB" sz="2000" dirty="0">
                <a:solidFill>
                  <a:srgbClr val="0101FD"/>
                </a:solidFill>
                <a:latin typeface="SFMono-Regular"/>
              </a:rPr>
              <a:t>dotnet</a:t>
            </a:r>
            <a:r>
              <a:rPr lang="en-GB" sz="2000" dirty="0">
                <a:solidFill>
                  <a:srgbClr val="171717"/>
                </a:solidFill>
                <a:latin typeface="SFMono-Regular"/>
              </a:rPr>
              <a:t> </a:t>
            </a:r>
            <a:r>
              <a:rPr lang="en-GB" sz="2000" dirty="0">
                <a:solidFill>
                  <a:srgbClr val="0101FD"/>
                </a:solidFill>
                <a:latin typeface="SFMono-Regular"/>
              </a:rPr>
              <a:t>tool</a:t>
            </a:r>
            <a:r>
              <a:rPr lang="en-GB" sz="2000" dirty="0">
                <a:solidFill>
                  <a:srgbClr val="171717"/>
                </a:solidFill>
                <a:latin typeface="SFMono-Regular"/>
              </a:rPr>
              <a:t> install</a:t>
            </a:r>
            <a:r>
              <a:rPr lang="en-GB" sz="2000" dirty="0">
                <a:solidFill>
                  <a:srgbClr val="007D9A"/>
                </a:solidFill>
                <a:latin typeface="SFMono-Regular"/>
              </a:rPr>
              <a:t> -g</a:t>
            </a:r>
            <a:r>
              <a:rPr lang="en-GB" sz="2000" dirty="0">
                <a:solidFill>
                  <a:srgbClr val="171717"/>
                </a:solidFill>
                <a:latin typeface="SFMono-Regular"/>
              </a:rPr>
              <a:t> </a:t>
            </a:r>
            <a:r>
              <a:rPr lang="en-GB" sz="2000" dirty="0">
                <a:solidFill>
                  <a:srgbClr val="A31515"/>
                </a:solidFill>
                <a:latin typeface="SFMono-Regular"/>
              </a:rPr>
              <a:t>&lt;package-name&gt;</a:t>
            </a:r>
            <a:r>
              <a:rPr lang="en-GB" sz="2000" dirty="0">
                <a:solidFill>
                  <a:srgbClr val="007D9A"/>
                </a:solidFill>
                <a:latin typeface="SFMono-Regular"/>
              </a:rPr>
              <a:t> </a:t>
            </a:r>
            <a:endParaRPr lang="en-GB" sz="2000" dirty="0">
              <a:solidFill>
                <a:srgbClr val="171717"/>
              </a:solidFill>
              <a:latin typeface="SFMono-Regular"/>
            </a:endParaRPr>
          </a:p>
          <a:p>
            <a:r>
              <a:rPr lang="en-GB" dirty="0"/>
              <a:t>Avec un n° de version)</a:t>
            </a:r>
            <a:r>
              <a:rPr lang="en-GB" dirty="0">
                <a:solidFill>
                  <a:srgbClr val="171717"/>
                </a:solidFill>
                <a:latin typeface="SFMono-Regular"/>
              </a:rPr>
              <a:t>	</a:t>
            </a:r>
            <a:r>
              <a:rPr lang="en-GB" sz="2000" dirty="0">
                <a:solidFill>
                  <a:srgbClr val="0101FD"/>
                </a:solidFill>
                <a:latin typeface="SFMono-Regular"/>
              </a:rPr>
              <a:t>dotnet</a:t>
            </a:r>
            <a:r>
              <a:rPr lang="en-GB" sz="2000" dirty="0">
                <a:solidFill>
                  <a:srgbClr val="171717"/>
                </a:solidFill>
                <a:latin typeface="SFMono-Regular"/>
              </a:rPr>
              <a:t> </a:t>
            </a:r>
            <a:r>
              <a:rPr lang="en-GB" sz="2000" dirty="0">
                <a:solidFill>
                  <a:srgbClr val="0101FD"/>
                </a:solidFill>
                <a:latin typeface="SFMono-Regular"/>
              </a:rPr>
              <a:t>tool</a:t>
            </a:r>
            <a:r>
              <a:rPr lang="en-GB" sz="2000" dirty="0">
                <a:solidFill>
                  <a:srgbClr val="171717"/>
                </a:solidFill>
                <a:latin typeface="SFMono-Regular"/>
              </a:rPr>
              <a:t> install</a:t>
            </a:r>
            <a:r>
              <a:rPr lang="en-GB" sz="2000" dirty="0">
                <a:solidFill>
                  <a:srgbClr val="007D9A"/>
                </a:solidFill>
                <a:latin typeface="SFMono-Regular"/>
              </a:rPr>
              <a:t> -g</a:t>
            </a:r>
            <a:r>
              <a:rPr lang="en-GB" sz="2000" dirty="0">
                <a:solidFill>
                  <a:srgbClr val="171717"/>
                </a:solidFill>
                <a:latin typeface="SFMono-Regular"/>
              </a:rPr>
              <a:t> </a:t>
            </a:r>
            <a:r>
              <a:rPr lang="en-GB" sz="2000" dirty="0">
                <a:solidFill>
                  <a:srgbClr val="A31515"/>
                </a:solidFill>
                <a:latin typeface="SFMono-Regular"/>
              </a:rPr>
              <a:t>&lt;package-name&gt;</a:t>
            </a:r>
            <a:r>
              <a:rPr lang="en-GB" sz="2000" dirty="0">
                <a:solidFill>
                  <a:srgbClr val="007D9A"/>
                </a:solidFill>
                <a:latin typeface="SFMono-Regular"/>
              </a:rPr>
              <a:t> --version</a:t>
            </a:r>
            <a:r>
              <a:rPr lang="en-GB" sz="2000" dirty="0">
                <a:solidFill>
                  <a:srgbClr val="171717"/>
                </a:solidFill>
                <a:latin typeface="SFMono-Regular"/>
              </a:rPr>
              <a:t> </a:t>
            </a:r>
            <a:r>
              <a:rPr lang="en-GB" sz="2000" dirty="0">
                <a:solidFill>
                  <a:srgbClr val="A31515"/>
                </a:solidFill>
                <a:latin typeface="SFMono-Regular"/>
              </a:rPr>
              <a:t>&lt;version-number&gt;</a:t>
            </a:r>
          </a:p>
          <a:p>
            <a:r>
              <a:rPr lang="en-GB" dirty="0" err="1"/>
              <a:t>Mettre</a:t>
            </a:r>
            <a:r>
              <a:rPr lang="en-GB" dirty="0"/>
              <a:t> à jour </a:t>
            </a:r>
            <a:r>
              <a:rPr lang="en-GB" sz="2000" dirty="0"/>
              <a:t>		</a:t>
            </a:r>
            <a:r>
              <a:rPr lang="en-GB" sz="2000" dirty="0">
                <a:solidFill>
                  <a:srgbClr val="0101FD"/>
                </a:solidFill>
                <a:latin typeface="SFMono-Regular"/>
              </a:rPr>
              <a:t>dotnet</a:t>
            </a:r>
            <a:r>
              <a:rPr lang="en-GB" sz="2000" dirty="0">
                <a:solidFill>
                  <a:srgbClr val="171717"/>
                </a:solidFill>
                <a:latin typeface="SFMono-Regular"/>
              </a:rPr>
              <a:t> </a:t>
            </a:r>
            <a:r>
              <a:rPr lang="en-GB" sz="2000" dirty="0">
                <a:solidFill>
                  <a:srgbClr val="0101FD"/>
                </a:solidFill>
                <a:latin typeface="SFMono-Regular"/>
              </a:rPr>
              <a:t>tool</a:t>
            </a:r>
            <a:r>
              <a:rPr lang="en-GB" sz="2000" dirty="0">
                <a:solidFill>
                  <a:srgbClr val="171717"/>
                </a:solidFill>
                <a:latin typeface="SFMono-Regular"/>
              </a:rPr>
              <a:t> update</a:t>
            </a:r>
            <a:r>
              <a:rPr lang="en-GB" sz="2000" dirty="0">
                <a:solidFill>
                  <a:srgbClr val="007D9A"/>
                </a:solidFill>
                <a:latin typeface="SFMono-Regular"/>
              </a:rPr>
              <a:t> -g</a:t>
            </a:r>
            <a:r>
              <a:rPr lang="en-GB" sz="2000" dirty="0">
                <a:solidFill>
                  <a:srgbClr val="171717"/>
                </a:solidFill>
                <a:latin typeface="SFMono-Regular"/>
              </a:rPr>
              <a:t> </a:t>
            </a:r>
            <a:r>
              <a:rPr lang="en-GB" sz="2000" dirty="0">
                <a:solidFill>
                  <a:srgbClr val="A31515"/>
                </a:solidFill>
                <a:latin typeface="SFMono-Regular"/>
              </a:rPr>
              <a:t>&lt;</a:t>
            </a:r>
            <a:r>
              <a:rPr lang="en-GB" sz="2000" dirty="0" err="1">
                <a:solidFill>
                  <a:srgbClr val="A31515"/>
                </a:solidFill>
                <a:latin typeface="SFMono-Regular"/>
              </a:rPr>
              <a:t>packagename</a:t>
            </a:r>
            <a:r>
              <a:rPr lang="en-GB" sz="2000" dirty="0">
                <a:solidFill>
                  <a:srgbClr val="A31515"/>
                </a:solidFill>
                <a:latin typeface="SFMono-Regular"/>
              </a:rPr>
              <a:t>&gt;</a:t>
            </a:r>
          </a:p>
          <a:p>
            <a:r>
              <a:rPr lang="en-GB" dirty="0"/>
              <a:t>Lister	</a:t>
            </a:r>
            <a:r>
              <a:rPr lang="en-GB" sz="2000" dirty="0">
                <a:solidFill>
                  <a:srgbClr val="A31515"/>
                </a:solidFill>
                <a:latin typeface="SFMono-Regular"/>
              </a:rPr>
              <a:t>			</a:t>
            </a:r>
            <a:r>
              <a:rPr lang="en-GB" sz="2000" dirty="0">
                <a:solidFill>
                  <a:srgbClr val="0101FD"/>
                </a:solidFill>
                <a:latin typeface="SFMono-Regular"/>
              </a:rPr>
              <a:t>dotnet</a:t>
            </a:r>
            <a:r>
              <a:rPr lang="en-GB" sz="2000" dirty="0">
                <a:solidFill>
                  <a:srgbClr val="171717"/>
                </a:solidFill>
                <a:latin typeface="SFMono-Regular"/>
              </a:rPr>
              <a:t> </a:t>
            </a:r>
            <a:r>
              <a:rPr lang="en-GB" sz="2000" dirty="0">
                <a:solidFill>
                  <a:srgbClr val="0101FD"/>
                </a:solidFill>
                <a:latin typeface="SFMono-Regular"/>
              </a:rPr>
              <a:t>tool</a:t>
            </a:r>
            <a:r>
              <a:rPr lang="en-GB" sz="2000" dirty="0">
                <a:solidFill>
                  <a:srgbClr val="171717"/>
                </a:solidFill>
                <a:latin typeface="SFMono-Regular"/>
              </a:rPr>
              <a:t> </a:t>
            </a:r>
            <a:r>
              <a:rPr lang="en-GB" sz="2000" dirty="0">
                <a:solidFill>
                  <a:srgbClr val="0101FD"/>
                </a:solidFill>
                <a:latin typeface="SFMono-Regular"/>
              </a:rPr>
              <a:t>list</a:t>
            </a:r>
            <a:r>
              <a:rPr lang="en-GB" sz="2000" dirty="0">
                <a:solidFill>
                  <a:srgbClr val="007D9A"/>
                </a:solidFill>
                <a:latin typeface="SFMono-Regular"/>
              </a:rPr>
              <a:t> -g</a:t>
            </a:r>
            <a:endParaRPr lang="en-GB" sz="2000" dirty="0">
              <a:solidFill>
                <a:srgbClr val="A31515"/>
              </a:solidFill>
              <a:latin typeface="SFMono-Regular"/>
            </a:endParaRPr>
          </a:p>
          <a:p>
            <a:r>
              <a:rPr lang="en-GB" dirty="0" err="1"/>
              <a:t>Désinstaller</a:t>
            </a:r>
            <a:r>
              <a:rPr lang="en-GB" sz="2000" dirty="0"/>
              <a:t>	</a:t>
            </a:r>
            <a:r>
              <a:rPr lang="en-GB" sz="2000" dirty="0">
                <a:solidFill>
                  <a:srgbClr val="0101FD"/>
                </a:solidFill>
                <a:latin typeface="SFMono-Regular"/>
              </a:rPr>
              <a:t> 		dotnet</a:t>
            </a:r>
            <a:r>
              <a:rPr lang="en-GB" sz="2000" dirty="0">
                <a:solidFill>
                  <a:srgbClr val="171717"/>
                </a:solidFill>
                <a:latin typeface="SFMono-Regular"/>
              </a:rPr>
              <a:t> </a:t>
            </a:r>
            <a:r>
              <a:rPr lang="en-GB" sz="2000" dirty="0">
                <a:solidFill>
                  <a:srgbClr val="0101FD"/>
                </a:solidFill>
                <a:latin typeface="SFMono-Regular"/>
              </a:rPr>
              <a:t>tool</a:t>
            </a:r>
            <a:r>
              <a:rPr lang="en-GB" sz="2000" dirty="0">
                <a:solidFill>
                  <a:srgbClr val="171717"/>
                </a:solidFill>
                <a:latin typeface="SFMono-Regular"/>
              </a:rPr>
              <a:t> uninstall</a:t>
            </a:r>
            <a:r>
              <a:rPr lang="en-GB" sz="2000" dirty="0">
                <a:solidFill>
                  <a:srgbClr val="007D9A"/>
                </a:solidFill>
                <a:latin typeface="SFMono-Regular"/>
              </a:rPr>
              <a:t> -g</a:t>
            </a:r>
            <a:r>
              <a:rPr lang="en-GB" sz="2000" dirty="0">
                <a:solidFill>
                  <a:srgbClr val="171717"/>
                </a:solidFill>
                <a:latin typeface="SFMono-Regular"/>
              </a:rPr>
              <a:t> </a:t>
            </a:r>
            <a:r>
              <a:rPr lang="en-GB" sz="2000" dirty="0">
                <a:solidFill>
                  <a:srgbClr val="A31515"/>
                </a:solidFill>
                <a:latin typeface="SFMono-Regular"/>
              </a:rPr>
              <a:t>&lt;</a:t>
            </a:r>
            <a:r>
              <a:rPr lang="en-GB" sz="2000" dirty="0" err="1">
                <a:solidFill>
                  <a:srgbClr val="A31515"/>
                </a:solidFill>
                <a:latin typeface="SFMono-Regular"/>
              </a:rPr>
              <a:t>packagename</a:t>
            </a:r>
            <a:r>
              <a:rPr lang="en-GB" sz="2000" dirty="0">
                <a:solidFill>
                  <a:srgbClr val="A31515"/>
                </a:solidFill>
                <a:latin typeface="SFMono-Regular"/>
              </a:rPr>
              <a:t>&gt;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3466754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F729E-4BF4-4018-B872-E71FE8E3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861774"/>
          </a:xfrm>
        </p:spPr>
        <p:txBody>
          <a:bodyPr/>
          <a:lstStyle/>
          <a:p>
            <a:r>
              <a:rPr lang="fr-BE" dirty="0"/>
              <a:t>.NET </a:t>
            </a:r>
            <a:r>
              <a:rPr lang="fr-BE" dirty="0" err="1"/>
              <a:t>Core</a:t>
            </a:r>
            <a:r>
              <a:rPr lang="fr-BE" dirty="0"/>
              <a:t> 3.0 – oubliez le global, passez au local</a:t>
            </a:r>
            <a:br>
              <a:rPr lang="fr-BE" dirty="0"/>
            </a:br>
            <a:r>
              <a:rPr lang="fr-BE" sz="1800" dirty="0"/>
              <a:t> ou encore comment j’ai dû changer mes slides au dernier moment</a:t>
            </a:r>
            <a:endParaRPr lang="en-GB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B1363-73DA-46A7-8EFD-2C82C475FF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644075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  <a:latin typeface="SFMono-Regular"/>
              </a:rPr>
              <a:t>Installer </a:t>
            </a:r>
            <a:r>
              <a:rPr lang="en-GB" sz="2000" dirty="0" err="1">
                <a:solidFill>
                  <a:schemeClr val="tx1"/>
                </a:solidFill>
                <a:latin typeface="SFMono-Regular"/>
              </a:rPr>
              <a:t>localement</a:t>
            </a:r>
            <a:r>
              <a:rPr lang="en-GB" dirty="0">
                <a:solidFill>
                  <a:srgbClr val="0101FD"/>
                </a:solidFill>
                <a:latin typeface="SFMono-Regular"/>
              </a:rPr>
              <a:t>			</a:t>
            </a:r>
            <a:r>
              <a:rPr lang="en-GB" sz="2000" dirty="0">
                <a:solidFill>
                  <a:srgbClr val="0101FD"/>
                </a:solidFill>
                <a:latin typeface="SFMono-Regular"/>
              </a:rPr>
              <a:t>dotnet</a:t>
            </a:r>
            <a:r>
              <a:rPr lang="en-GB" sz="2000" dirty="0">
                <a:solidFill>
                  <a:srgbClr val="171717"/>
                </a:solidFill>
                <a:latin typeface="SFMono-Regular"/>
              </a:rPr>
              <a:t> </a:t>
            </a:r>
            <a:r>
              <a:rPr lang="en-GB" sz="2000" dirty="0">
                <a:solidFill>
                  <a:srgbClr val="0101FD"/>
                </a:solidFill>
                <a:latin typeface="SFMono-Regular"/>
              </a:rPr>
              <a:t>tool</a:t>
            </a:r>
            <a:r>
              <a:rPr lang="en-GB" sz="2000" dirty="0">
                <a:solidFill>
                  <a:srgbClr val="171717"/>
                </a:solidFill>
                <a:latin typeface="SFMono-Regular"/>
              </a:rPr>
              <a:t> install </a:t>
            </a:r>
            <a:r>
              <a:rPr lang="en-GB" sz="2000" dirty="0">
                <a:solidFill>
                  <a:srgbClr val="A31515"/>
                </a:solidFill>
                <a:latin typeface="SFMono-Regular"/>
              </a:rPr>
              <a:t>&lt;package-name&gt;</a:t>
            </a:r>
          </a:p>
          <a:p>
            <a:r>
              <a:rPr lang="en-US" sz="1800" dirty="0">
                <a:solidFill>
                  <a:srgbClr val="C50F1F"/>
                </a:solidFill>
                <a:latin typeface="Consolas" panose="020B0609020204030204" pitchFamily="49" charset="0"/>
              </a:rPr>
              <a:t>	Cannot find a manifest file.</a:t>
            </a:r>
            <a:br>
              <a:rPr lang="en-US" sz="1800" dirty="0">
                <a:solidFill>
                  <a:srgbClr val="C50F1F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C50F1F"/>
                </a:solidFill>
                <a:latin typeface="Consolas" panose="020B0609020204030204" pitchFamily="49" charset="0"/>
              </a:rPr>
              <a:t>	For a list of locations searched, specify the "-d" option before the tool name.</a:t>
            </a:r>
            <a:br>
              <a:rPr lang="en-US" sz="1800" dirty="0">
                <a:solidFill>
                  <a:srgbClr val="C50F1F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C50F1F"/>
                </a:solidFill>
                <a:latin typeface="Consolas" panose="020B0609020204030204" pitchFamily="49" charset="0"/>
              </a:rPr>
              <a:t>	If you intended to install a global tool, add `--global` to the command.</a:t>
            </a:r>
            <a:br>
              <a:rPr lang="en-US" sz="1800" dirty="0">
                <a:solidFill>
                  <a:srgbClr val="C50F1F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C50F1F"/>
                </a:solidFill>
                <a:latin typeface="Consolas" panose="020B0609020204030204" pitchFamily="49" charset="0"/>
              </a:rPr>
              <a:t>	If you would like to create a manifest, use `dotnet new tool-manifest`, usually 	in the repo root directory.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101FD"/>
                </a:solidFill>
                <a:latin typeface="SFMono-Regular"/>
              </a:rPr>
              <a:t>	</a:t>
            </a:r>
            <a:r>
              <a:rPr lang="en-GB" sz="2000" dirty="0">
                <a:solidFill>
                  <a:srgbClr val="0101FD"/>
                </a:solidFill>
                <a:latin typeface="SFMono-Regular"/>
              </a:rPr>
              <a:t>dotnet</a:t>
            </a:r>
            <a:r>
              <a:rPr lang="en-GB" sz="2000" dirty="0">
                <a:solidFill>
                  <a:srgbClr val="171717"/>
                </a:solidFill>
                <a:latin typeface="SFMono-Regular"/>
              </a:rPr>
              <a:t> </a:t>
            </a:r>
            <a:r>
              <a:rPr lang="en-GB" sz="2000" dirty="0">
                <a:solidFill>
                  <a:srgbClr val="0101FD"/>
                </a:solidFill>
                <a:latin typeface="SFMono-Regular"/>
              </a:rPr>
              <a:t>new </a:t>
            </a:r>
            <a:r>
              <a:rPr lang="en-GB" sz="2000" dirty="0">
                <a:solidFill>
                  <a:schemeClr val="tx1"/>
                </a:solidFill>
                <a:latin typeface="SFMono-Regular"/>
              </a:rPr>
              <a:t>tool-manifest</a:t>
            </a:r>
          </a:p>
          <a:p>
            <a:r>
              <a:rPr lang="en-GB" sz="2000" dirty="0">
                <a:solidFill>
                  <a:schemeClr val="tx1"/>
                </a:solidFill>
                <a:latin typeface="SFMono-Regular"/>
              </a:rPr>
              <a:t>	</a:t>
            </a:r>
          </a:p>
          <a:p>
            <a:r>
              <a:rPr lang="en-GB" dirty="0">
                <a:solidFill>
                  <a:schemeClr val="tx1"/>
                </a:solidFill>
              </a:rPr>
              <a:t>Partage </a:t>
            </a:r>
          </a:p>
          <a:p>
            <a:r>
              <a:rPr lang="en-GB" sz="2000" dirty="0" err="1">
                <a:solidFill>
                  <a:schemeClr val="tx1"/>
                </a:solidFill>
                <a:latin typeface="SFMono-Regular"/>
              </a:rPr>
              <a:t>Restaurer</a:t>
            </a:r>
            <a:r>
              <a:rPr lang="en-GB" sz="2000" dirty="0">
                <a:solidFill>
                  <a:schemeClr val="tx1"/>
                </a:solidFill>
                <a:latin typeface="SFMono-Regular"/>
              </a:rPr>
              <a:t> </a:t>
            </a:r>
            <a:r>
              <a:rPr lang="en-GB" sz="2000" dirty="0" err="1">
                <a:solidFill>
                  <a:schemeClr val="tx1"/>
                </a:solidFill>
                <a:latin typeface="SFMono-Regular"/>
              </a:rPr>
              <a:t>une</a:t>
            </a:r>
            <a:r>
              <a:rPr lang="en-GB" sz="2000" dirty="0">
                <a:solidFill>
                  <a:schemeClr val="tx1"/>
                </a:solidFill>
                <a:latin typeface="SFMono-Regular"/>
              </a:rPr>
              <a:t> configuration</a:t>
            </a:r>
            <a:r>
              <a:rPr lang="en-GB" sz="2000" dirty="0">
                <a:solidFill>
                  <a:srgbClr val="0101FD"/>
                </a:solidFill>
                <a:latin typeface="SFMono-Regular"/>
              </a:rPr>
              <a:t>		dotnet tool </a:t>
            </a:r>
            <a:r>
              <a:rPr lang="en-GB" sz="2000" dirty="0">
                <a:solidFill>
                  <a:schemeClr val="tx1"/>
                </a:solidFill>
                <a:latin typeface="SFMono-Regular"/>
              </a:rPr>
              <a:t>restore</a:t>
            </a:r>
          </a:p>
        </p:txBody>
      </p:sp>
    </p:spTree>
    <p:extLst>
      <p:ext uri="{BB962C8B-B14F-4D97-AF65-F5344CB8AC3E}">
        <p14:creationId xmlns:p14="http://schemas.microsoft.com/office/powerpoint/2010/main" val="98332481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97885F-FD37-4D8C-9206-5641EEEEB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Comment réaliser votre propre </a:t>
            </a:r>
            <a:r>
              <a:rPr lang="fr-BE" dirty="0" err="1"/>
              <a:t>dotnet</a:t>
            </a:r>
            <a:r>
              <a:rPr lang="fr-BE" dirty="0"/>
              <a:t> </a:t>
            </a:r>
            <a:r>
              <a:rPr lang="fr-BE" dirty="0" err="1"/>
              <a:t>tools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242829-D49C-40F6-8878-DE44DE73F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7481"/>
            <a:ext cx="7758135" cy="4154984"/>
          </a:xfrm>
        </p:spPr>
        <p:txBody>
          <a:bodyPr/>
          <a:lstStyle/>
          <a:p>
            <a:pPr marL="0" indent="0">
              <a:buNone/>
            </a:pPr>
            <a:r>
              <a:rPr lang="fr-BE" dirty="0"/>
              <a:t>Configuration dans le </a:t>
            </a:r>
            <a:r>
              <a:rPr lang="fr-BE" dirty="0" err="1"/>
              <a:t>csproj</a:t>
            </a:r>
            <a:r>
              <a:rPr lang="fr-BE" dirty="0"/>
              <a:t> à ajouter : </a:t>
            </a:r>
          </a:p>
          <a:p>
            <a:endParaRPr lang="en-GB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</a:rPr>
              <a:t>&lt;</a:t>
            </a:r>
            <a:r>
              <a:rPr lang="en-GB" sz="2000" dirty="0" err="1">
                <a:latin typeface="Consolas" panose="020B0609020204030204" pitchFamily="49" charset="0"/>
              </a:rPr>
              <a:t>PackAsTool</a:t>
            </a:r>
            <a:r>
              <a:rPr lang="en-GB" sz="2000" dirty="0">
                <a:latin typeface="Consolas" panose="020B0609020204030204" pitchFamily="49" charset="0"/>
              </a:rPr>
              <a:t>&gt;true&lt;/</a:t>
            </a:r>
            <a:r>
              <a:rPr lang="en-GB" sz="2000" dirty="0" err="1">
                <a:latin typeface="Consolas" panose="020B0609020204030204" pitchFamily="49" charset="0"/>
              </a:rPr>
              <a:t>PackAsTool</a:t>
            </a:r>
            <a:r>
              <a:rPr lang="en-GB" sz="20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</a:rPr>
              <a:t>&lt;</a:t>
            </a:r>
            <a:r>
              <a:rPr lang="en-GB" sz="2000" dirty="0" err="1">
                <a:latin typeface="Consolas" panose="020B0609020204030204" pitchFamily="49" charset="0"/>
              </a:rPr>
              <a:t>ToolCommandName</a:t>
            </a:r>
            <a:r>
              <a:rPr lang="en-GB" sz="2000" dirty="0">
                <a:latin typeface="Consolas" panose="020B0609020204030204" pitchFamily="49" charset="0"/>
              </a:rPr>
              <a:t>&gt;</a:t>
            </a:r>
            <a:r>
              <a:rPr lang="en-GB" sz="20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commandname</a:t>
            </a:r>
            <a:r>
              <a:rPr lang="en-GB" sz="2000" dirty="0">
                <a:latin typeface="Consolas" panose="020B0609020204030204" pitchFamily="49" charset="0"/>
              </a:rPr>
              <a:t>&lt;/</a:t>
            </a:r>
            <a:r>
              <a:rPr lang="en-GB" sz="2000" dirty="0" err="1">
                <a:latin typeface="Consolas" panose="020B0609020204030204" pitchFamily="49" charset="0"/>
              </a:rPr>
              <a:t>ToolCommandName</a:t>
            </a:r>
            <a:r>
              <a:rPr lang="en-GB" sz="20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00B050"/>
                </a:solidFill>
                <a:latin typeface="Consolas" panose="020B0609020204030204" pitchFamily="49" charset="0"/>
              </a:rPr>
              <a:t>&lt;</a:t>
            </a:r>
            <a:r>
              <a:rPr lang="en-GB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ToolCommandName</a:t>
            </a:r>
            <a:r>
              <a:rPr lang="en-GB" sz="2000" dirty="0">
                <a:solidFill>
                  <a:srgbClr val="00B050"/>
                </a:solidFill>
                <a:latin typeface="Consolas" panose="020B0609020204030204" pitchFamily="49" charset="0"/>
              </a:rPr>
              <a:t>&gt;</a:t>
            </a:r>
            <a:r>
              <a:rPr lang="en-GB" sz="2000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dotnet-</a:t>
            </a:r>
            <a:r>
              <a:rPr lang="en-GB" sz="2000" u="sng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commandname</a:t>
            </a:r>
            <a:r>
              <a:rPr lang="en-GB" sz="2000" dirty="0">
                <a:solidFill>
                  <a:srgbClr val="00B050"/>
                </a:solidFill>
                <a:latin typeface="Consolas" panose="020B0609020204030204" pitchFamily="49" charset="0"/>
              </a:rPr>
              <a:t>&lt;/</a:t>
            </a:r>
            <a:r>
              <a:rPr lang="en-GB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ToolCommandName</a:t>
            </a:r>
            <a:r>
              <a:rPr lang="en-GB" sz="2000" dirty="0">
                <a:solidFill>
                  <a:srgbClr val="00B05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</a:rPr>
              <a:t>&lt;</a:t>
            </a:r>
            <a:r>
              <a:rPr lang="en-GB" sz="2000" dirty="0" err="1">
                <a:latin typeface="Consolas" panose="020B0609020204030204" pitchFamily="49" charset="0"/>
              </a:rPr>
              <a:t>PackageOutputPath</a:t>
            </a:r>
            <a:r>
              <a:rPr lang="en-GB" sz="2000" dirty="0">
                <a:latin typeface="Consolas" panose="020B0609020204030204" pitchFamily="49" charset="0"/>
              </a:rPr>
              <a:t>&gt;./</a:t>
            </a:r>
            <a:r>
              <a:rPr lang="en-GB" sz="2000" dirty="0" err="1">
                <a:latin typeface="Consolas" panose="020B0609020204030204" pitchFamily="49" charset="0"/>
              </a:rPr>
              <a:t>nupkg</a:t>
            </a:r>
            <a:r>
              <a:rPr lang="en-GB" sz="2000" dirty="0">
                <a:latin typeface="Consolas" panose="020B0609020204030204" pitchFamily="49" charset="0"/>
              </a:rPr>
              <a:t>&lt;/</a:t>
            </a:r>
            <a:r>
              <a:rPr lang="en-GB" sz="2000" dirty="0" err="1">
                <a:latin typeface="Consolas" panose="020B0609020204030204" pitchFamily="49" charset="0"/>
              </a:rPr>
              <a:t>PackageOutputPath</a:t>
            </a:r>
            <a:r>
              <a:rPr lang="en-GB" sz="20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</a:endParaRPr>
          </a:p>
          <a:p>
            <a:endParaRPr lang="en-GB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9267EB-AF8F-4B16-9B5A-23C26D2A61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199" y="4835047"/>
            <a:ext cx="6580689" cy="1354217"/>
          </a:xfrm>
        </p:spPr>
        <p:txBody>
          <a:bodyPr/>
          <a:lstStyle/>
          <a:p>
            <a:pPr marL="0" indent="0">
              <a:buNone/>
            </a:pPr>
            <a:r>
              <a:rPr lang="fr-BE" dirty="0"/>
              <a:t>Empaqueter son projet: </a:t>
            </a:r>
          </a:p>
          <a:p>
            <a:pPr marL="0" indent="0">
              <a:buNone/>
            </a:pPr>
            <a:endParaRPr lang="fr-BE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BE" sz="2000" dirty="0" err="1">
                <a:latin typeface="Consolas" panose="020B0609020204030204" pitchFamily="49" charset="0"/>
              </a:rPr>
              <a:t>dotnet</a:t>
            </a:r>
            <a:r>
              <a:rPr lang="fr-BE" sz="2000" dirty="0">
                <a:latin typeface="Consolas" panose="020B0609020204030204" pitchFamily="49" charset="0"/>
              </a:rPr>
              <a:t> pack</a:t>
            </a:r>
            <a:endParaRPr lang="en-GB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31633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86F577-37DE-48B6-B3A2-DA9117F12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560644"/>
            <a:ext cx="4898137" cy="280782"/>
          </a:xfrm>
        </p:spPr>
        <p:txBody>
          <a:bodyPr/>
          <a:lstStyle/>
          <a:p>
            <a:r>
              <a:rPr lang="fr-BE" dirty="0"/>
              <a:t>Publier et distribuer vos outils et utilitaire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E3273-F527-4390-A609-6266C2973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Et après…</a:t>
            </a:r>
            <a:endParaRPr lang="en-GB" dirty="0"/>
          </a:p>
        </p:txBody>
      </p:sp>
      <p:pic>
        <p:nvPicPr>
          <p:cNvPr id="5" name="Picture 7" descr="RÃ©sultat de recherche d'images pour &quot;nuget logo&quot;">
            <a:extLst>
              <a:ext uri="{FF2B5EF4-FFF2-40B4-BE49-F238E27FC236}">
                <a16:creationId xmlns:a16="http://schemas.microsoft.com/office/drawing/2014/main" id="{3DAED335-7069-471E-8788-E232F9962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946" y="1011198"/>
            <a:ext cx="3886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7072F3-91A2-4E53-BF8B-0FF0D33EB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063" y="2484282"/>
            <a:ext cx="5214439" cy="153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4947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27D42F-97A6-4584-BFED-4CEDB3460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11" y="565089"/>
            <a:ext cx="9144000" cy="498598"/>
          </a:xfrm>
        </p:spPr>
        <p:txBody>
          <a:bodyPr/>
          <a:lstStyle/>
          <a:p>
            <a:r>
              <a:rPr lang="fr-BE" dirty="0"/>
              <a:t>Tips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AD112E-F459-4279-A5B9-7F59242BE4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611" y="1509185"/>
            <a:ext cx="9144000" cy="307777"/>
          </a:xfrm>
        </p:spPr>
        <p:txBody>
          <a:bodyPr/>
          <a:lstStyle/>
          <a:p>
            <a:r>
              <a:rPr lang="fr-BE" dirty="0" err="1"/>
              <a:t>CommandLine</a:t>
            </a:r>
            <a:r>
              <a:rPr lang="fr-BE" dirty="0"/>
              <a:t> : </a:t>
            </a:r>
            <a:r>
              <a:rPr lang="en-GB" dirty="0">
                <a:hlinkClick r:id="rId2"/>
              </a:rPr>
              <a:t>https://github.com/commandlineparser/commandline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66D7C5-70A6-4C0A-832E-31B3ED474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375" y="2262460"/>
            <a:ext cx="6582694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9C7B0-A26C-41EC-98B0-E8C66ADB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Slides et </a:t>
            </a:r>
            <a:r>
              <a:rPr lang="fr-BE" dirty="0" err="1"/>
              <a:t>demo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F7003-FEEA-4D64-B0C4-1E8B154C4F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07777"/>
          </a:xfrm>
        </p:spPr>
        <p:txBody>
          <a:bodyPr/>
          <a:lstStyle/>
          <a:p>
            <a:r>
              <a:rPr lang="en-GB" dirty="0">
                <a:hlinkClick r:id="rId2"/>
              </a:rPr>
              <a:t>http://bit.ly/dotnet-tools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01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9-51027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_CONFIDENTIAL_v04.potx" id="{A39623A4-DF72-47A4-96E2-174F3239EAB2}" vid="{A6C15879-F4A4-4293-A3FB-BF2C930CA64B}"/>
    </a:ext>
  </a:extLst>
</a:theme>
</file>

<file path=ppt/theme/theme2.xml><?xml version="1.0" encoding="utf-8"?>
<a:theme xmlns:a="http://schemas.openxmlformats.org/drawingml/2006/main" name="1_WHITE TEMPLATE">
  <a:themeElements>
    <a:clrScheme name="Azur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8D4"/>
      </a:accent1>
      <a:accent2>
        <a:srgbClr val="50E6FF"/>
      </a:accent2>
      <a:accent3>
        <a:srgbClr val="3C3C41"/>
      </a:accent3>
      <a:accent4>
        <a:srgbClr val="75757A"/>
      </a:accent4>
      <a:accent5>
        <a:srgbClr val="EBEBEB"/>
      </a:accent5>
      <a:accent6>
        <a:srgbClr val="FFFFFF"/>
      </a:accent6>
      <a:hlink>
        <a:srgbClr val="0078D4"/>
      </a:hlink>
      <a:folHlink>
        <a:srgbClr val="954F7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d9414889-8912-4de3-b1e1-352799ce155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063F917ECF2F478987D4150665967F" ma:contentTypeVersion="15" ma:contentTypeDescription="Create a new document." ma:contentTypeScope="" ma:versionID="75b35eae19fcedba761d3812e4cb157c">
  <xsd:schema xmlns:xsd="http://www.w3.org/2001/XMLSchema" xmlns:xs="http://www.w3.org/2001/XMLSchema" xmlns:p="http://schemas.microsoft.com/office/2006/metadata/properties" xmlns:ns1="http://schemas.microsoft.com/sharepoint/v3" xmlns:ns2="4053a332-7d8e-488d-aba6-ad6dfa6b0f2d" xmlns:ns3="d9414889-8912-4de3-b1e1-352799ce1556" targetNamespace="http://schemas.microsoft.com/office/2006/metadata/properties" ma:root="true" ma:fieldsID="0612f43433b2c0ad8dd37efb2d9c7294" ns1:_="" ns2:_="" ns3:_="">
    <xsd:import namespace="http://schemas.microsoft.com/sharepoint/v3"/>
    <xsd:import namespace="4053a332-7d8e-488d-aba6-ad6dfa6b0f2d"/>
    <xsd:import namespace="d9414889-8912-4de3-b1e1-352799ce155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1:_ip_UnifiedCompliancePolicyProperties" minOccurs="0"/>
                <xsd:element ref="ns1:_ip_UnifiedCompliancePolicyUIAction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53a332-7d8e-488d-aba6-ad6dfa6b0f2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414889-8912-4de3-b1e1-352799ce15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7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d9414889-8912-4de3-b1e1-352799ce1556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8097A2-55F0-4FB0-9267-88A5C98DB0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053a332-7d8e-488d-aba6-ad6dfa6b0f2d"/>
    <ds:schemaRef ds:uri="d9414889-8912-4de3-b1e1-352799ce15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Microsoft_Ready_Breakout_Template_CONFIDENTIAL_v04</Template>
  <TotalTime>7589</TotalTime>
  <Words>232</Words>
  <Application>Microsoft Office PowerPoint</Application>
  <PresentationFormat>Widescreen</PresentationFormat>
  <Paragraphs>55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SFMono-Regular</vt:lpstr>
      <vt:lpstr>Wingdings</vt:lpstr>
      <vt:lpstr>9-51027_Microsoft_Ready_Template</vt:lpstr>
      <vt:lpstr>1_WHITE TEMPLATE</vt:lpstr>
      <vt:lpstr>.NET Core Global Tools  Et si écrire du code permettait d'augmenter notre productivité</vt:lpstr>
      <vt:lpstr>PowerPoint Presentation</vt:lpstr>
      <vt:lpstr>Dotnet tools = community first</vt:lpstr>
      <vt:lpstr>Manipuler les dotnet tools</vt:lpstr>
      <vt:lpstr>.NET Core 3.0 – oubliez le global, passez au local  ou encore comment j’ai dû changer mes slides au dernier moment</vt:lpstr>
      <vt:lpstr>Comment réaliser votre propre dotnet tools</vt:lpstr>
      <vt:lpstr>Et après…</vt:lpstr>
      <vt:lpstr>Tips</vt:lpstr>
      <vt:lpstr>Slides et demo</vt:lpstr>
      <vt:lpstr>PowerPoint Presentation</vt:lpstr>
    </vt:vector>
  </TitlesOfParts>
  <Manager>&lt;Comms manager name here&gt;</Manager>
  <Company>Microsoft 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should be used if you have confidential content to present for Microsoft FTE-only. There is a required confidentiality slide included, as well as a confidentiality footer.</dc:title>
  <dc:subject>Microsoft Ready</dc:subject>
  <dc:creator>Venkata Raj Pochiraju</dc:creator>
  <cp:keywords>Microsoft Ready</cp:keywords>
  <dc:description/>
  <cp:lastModifiedBy>Adrien Clerbois</cp:lastModifiedBy>
  <cp:revision>51</cp:revision>
  <dcterms:created xsi:type="dcterms:W3CDTF">2019-01-31T16:16:58Z</dcterms:created>
  <dcterms:modified xsi:type="dcterms:W3CDTF">2019-09-28T16:22:00Z</dcterms:modified>
  <cp:category>Microsoft Ready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0x0101008D063F917ECF2F478987D4150665967F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>62;#Las Vegas|e731b1e0-234c-4781-a780-e65aa36c0b98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16;#Microsoft Ready|3ca26e5f-dc1b-4496-bbb3-9dc6901a235f</vt:lpwstr>
  </property>
  <property fmtid="{D5CDD505-2E9C-101B-9397-08002B2CF9AE}" pid="21" name="Event Name">
    <vt:lpwstr>21;#Microsoft Ready|3ca26e5f-dc1b-4496-bbb3-9dc6901a235f</vt:lpwstr>
  </property>
  <property fmtid="{D5CDD505-2E9C-101B-9397-08002B2CF9AE}" pid="22" name="Audience1">
    <vt:lpwstr/>
  </property>
</Properties>
</file>